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4" r:id="rId9"/>
    <p:sldId id="265" r:id="rId10"/>
    <p:sldId id="263" r:id="rId11"/>
    <p:sldId id="268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28ECB-2DCD-4DE6-BE78-26DB2091AF8E}" type="datetimeFigureOut">
              <a:rPr lang="en-GB" smtClean="0"/>
              <a:t>26/12/2013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AF89-48B9-4FFA-9602-09BB1B298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1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http://3.bp.blogspot.com/_Tx1p9FGFNmw/TUkW4434JTI/AAAAAAAAAEk/uCcZQi-XIGU/s1600/butterfly-nolegs-2+yellow+flying.jpg</a:t>
            </a:r>
          </a:p>
          <a:p>
            <a:r>
              <a:rPr lang="en-GB" dirty="0" smtClean="0"/>
              <a:t>http://parentables.howstuffworks.com/slideshows/family-matters/curious-critters-book-candy-kids-eyes-and-brains/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AF89-48B9-4FFA-9602-09BB1B29861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80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AF89-48B9-4FFA-9602-09BB1B2986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9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http://monarch-butterfly.info/Species.html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AF89-48B9-4FFA-9602-09BB1B2986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9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AF89-48B9-4FFA-9602-09BB1B2986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9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AF89-48B9-4FFA-9602-09BB1B29861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http://icons.wunderground.com/data/wximagenew/s/scottinchina/0-800.jpg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AF89-48B9-4FFA-9602-09BB1B29861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http://ed101.bu.edu/StudentDoc/Archives/ED101sp10/brettw1/Images/dartmoor_days_out-_1_16.jpg</a:t>
            </a:r>
          </a:p>
          <a:p>
            <a:r>
              <a:rPr lang="en-GB" dirty="0" smtClean="0"/>
              <a:t>http://ventnorpermaculture.files.wordpress.com/2008/07/large_white_eggs.jpg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AF89-48B9-4FFA-9602-09BB1B29861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http://cdn1.arkive.org/media/04/046CCA85-8F16-4BE6-B747-4DF02BBB8015/Presentation.Large/Large-white-caterpillar-hatching-from-egg.jpg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AF89-48B9-4FFA-9602-09BB1B29861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9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http://www.arkive.org/monarch-butterfly/danaus-plexippus/image-G54353.html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AF89-48B9-4FFA-9602-09BB1B2986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9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http://www.raisingbutterflies.org/the-queen/single-gallery/7128582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http://commons.wikimedia.org/wiki/File:Monarch_caterpillar_and_egg.jpg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AF89-48B9-4FFA-9602-09BB1B2986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9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http://bybio.wordpress.com/2012/06/</a:t>
            </a:r>
          </a:p>
          <a:p>
            <a:r>
              <a:rPr lang="en-GB" dirty="0" smtClean="0"/>
              <a:t>http://lansingwbu.blogspot.co.uk/2013_05_01_archive.html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AF89-48B9-4FFA-9602-09BB1B2986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9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http://bybio.wordpress.com/2012/06/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AF89-48B9-4FFA-9602-09BB1B29861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9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AF89-48B9-4FFA-9602-09BB1B2986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1FB8-42B6-45D8-9984-B70962EDD256}" type="datetimeFigureOut">
              <a:rPr lang="en-GB" smtClean="0"/>
              <a:t>26/12/2013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76A1-710B-4E75-8093-2A240C7F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9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1FB8-42B6-45D8-9984-B70962EDD256}" type="datetimeFigureOut">
              <a:rPr lang="en-GB" smtClean="0"/>
              <a:t>26/12/2013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76A1-710B-4E75-8093-2A240C7F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4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1FB8-42B6-45D8-9984-B70962EDD256}" type="datetimeFigureOut">
              <a:rPr lang="en-GB" smtClean="0"/>
              <a:t>26/12/2013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76A1-710B-4E75-8093-2A240C7F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1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1FB8-42B6-45D8-9984-B70962EDD256}" type="datetimeFigureOut">
              <a:rPr lang="en-GB" smtClean="0"/>
              <a:t>26/12/2013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76A1-710B-4E75-8093-2A240C7F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58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1FB8-42B6-45D8-9984-B70962EDD256}" type="datetimeFigureOut">
              <a:rPr lang="en-GB" smtClean="0"/>
              <a:t>26/12/2013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76A1-710B-4E75-8093-2A240C7F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6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1FB8-42B6-45D8-9984-B70962EDD256}" type="datetimeFigureOut">
              <a:rPr lang="en-GB" smtClean="0"/>
              <a:t>26/12/2013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76A1-710B-4E75-8093-2A240C7F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91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1FB8-42B6-45D8-9984-B70962EDD256}" type="datetimeFigureOut">
              <a:rPr lang="en-GB" smtClean="0"/>
              <a:t>26/12/2013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76A1-710B-4E75-8093-2A240C7F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9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1FB8-42B6-45D8-9984-B70962EDD256}" type="datetimeFigureOut">
              <a:rPr lang="en-GB" smtClean="0"/>
              <a:t>26/12/2013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76A1-710B-4E75-8093-2A240C7F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7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1FB8-42B6-45D8-9984-B70962EDD256}" type="datetimeFigureOut">
              <a:rPr lang="en-GB" smtClean="0"/>
              <a:t>26/12/2013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76A1-710B-4E75-8093-2A240C7F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7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1FB8-42B6-45D8-9984-B70962EDD256}" type="datetimeFigureOut">
              <a:rPr lang="en-GB" smtClean="0"/>
              <a:t>26/12/2013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76A1-710B-4E75-8093-2A240C7F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52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1FB8-42B6-45D8-9984-B70962EDD256}" type="datetimeFigureOut">
              <a:rPr lang="en-GB" smtClean="0"/>
              <a:t>26/12/2013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76A1-710B-4E75-8093-2A240C7F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1FB8-42B6-45D8-9984-B70962EDD256}" type="datetimeFigureOut">
              <a:rPr lang="en-GB" smtClean="0"/>
              <a:t>26/12/2013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E76A1-710B-4E75-8093-2A240C7F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3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620" y="490740"/>
            <a:ext cx="8064896" cy="5832648"/>
          </a:xfrm>
          <a:prstGeom prst="roundRect">
            <a:avLst>
              <a:gd name="adj" fmla="val 12095"/>
            </a:avLst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64298"/>
            <a:ext cx="5960364" cy="1800200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Arial Rounded MT Bold" panose="020F0704030504030204" pitchFamily="34" charset="0"/>
              </a:rPr>
              <a:t>The Life Cycle of a Butterfly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6299160"/>
            <a:ext cx="490201" cy="442208"/>
          </a:xfrm>
          <a:prstGeom prst="rect">
            <a:avLst/>
          </a:prstGeom>
        </p:spPr>
      </p:pic>
      <p:pic>
        <p:nvPicPr>
          <p:cNvPr id="16389" name="Picture 5" descr="http://www.google.co.uk/url?sa=i&amp;source=images&amp;cd=&amp;docid=iUOCE9Fij55UrM&amp;tbnid=kJw19gg9HiKydM:&amp;ved=0CAUQjBw&amp;url=http%3A%2F%2Fparentables.howstuffworks.com%2Fmedia%2Fimages%2Fslideshows%2F2011%2F12%2FFitzSimmons_12_Monarch_Caterpillar.jpg&amp;ei=iku8UtzgNI2p7AaP3oD4BQ&amp;psig=AFQjCNFohNSMbuYBaKLRZt_6zQzDbCOcAw&amp;ust=1388158218906901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 b="7520"/>
          <a:stretch/>
        </p:blipFill>
        <p:spPr bwMode="auto">
          <a:xfrm>
            <a:off x="1331640" y="4653136"/>
            <a:ext cx="2792060" cy="17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035" flipH="1">
            <a:off x="4910059" y="731791"/>
            <a:ext cx="3926569" cy="284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43" y="6459469"/>
            <a:ext cx="1992492" cy="2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620" y="490740"/>
            <a:ext cx="8064896" cy="58326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99868" y="481721"/>
            <a:ext cx="7772400" cy="1470025"/>
          </a:xfrm>
        </p:spPr>
        <p:txBody>
          <a:bodyPr>
            <a:normAutofit/>
          </a:bodyPr>
          <a:lstStyle/>
          <a:p>
            <a:r>
              <a:rPr lang="en-GB" sz="3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When the caterpillar changes into a butterfly, we call it a metamorphosis. </a:t>
            </a:r>
            <a:endParaRPr lang="en-GB" sz="3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07" y="1772819"/>
            <a:ext cx="2749661" cy="442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29" y="1772820"/>
            <a:ext cx="2739439" cy="441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07" y="1772820"/>
            <a:ext cx="2749661" cy="442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07" y="1772816"/>
            <a:ext cx="2749661" cy="442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07" y="1789272"/>
            <a:ext cx="2749661" cy="442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6299160"/>
            <a:ext cx="490201" cy="4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620" y="490740"/>
            <a:ext cx="8064896" cy="58326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31916" y="734839"/>
            <a:ext cx="6536428" cy="1470025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The butterfly drinks the nectar from flowers.</a:t>
            </a:r>
            <a:endParaRPr lang="en-GB" sz="28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88" y="2492896"/>
            <a:ext cx="4515768" cy="3409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6299160"/>
            <a:ext cx="490201" cy="4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620" y="490740"/>
            <a:ext cx="8064896" cy="58326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99868" y="481721"/>
            <a:ext cx="7772400" cy="1470025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When the butterfly is ready, it will find another butterfly so that they can make some eggs. </a:t>
            </a:r>
            <a:endParaRPr lang="en-GB" sz="28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43" y="1916832"/>
            <a:ext cx="6191250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6299160"/>
            <a:ext cx="490201" cy="4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620" y="490740"/>
            <a:ext cx="8064896" cy="58326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48172" y="490740"/>
            <a:ext cx="4964088" cy="936104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Summary: Butterfly Life Cycle</a:t>
            </a:r>
            <a:endParaRPr lang="en-GB" sz="28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91" y="1484784"/>
            <a:ext cx="2611897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www.scienceprojectlab.com/image-files/monarch-butterfly-chrysali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/>
          <a:stretch/>
        </p:blipFill>
        <p:spPr bwMode="auto">
          <a:xfrm>
            <a:off x="997113" y="2673094"/>
            <a:ext cx="1777134" cy="21751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google.co.uk/url?sa=i&amp;source=images&amp;cd=&amp;docid=7fV_BJtuzUXF2M&amp;tbnid=9OEuRQ4n6Cw9rM:&amp;ved=0CAUQjBw&amp;url=http%3A%2F%2Fed101.bu.edu%2FStudentDoc%2FArchives%2FED101sp10%2Fbrettw1%2FImages%2Fdartmoor_days_out-_1_16.jpg&amp;ei=fzm8UtDAEMXN7Abl2IGYAQ&amp;psig=AFQjCNG82uQbDB94UskI4qCh9zdRHFklRA&amp;ust=1388153599341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73094"/>
            <a:ext cx="2952328" cy="19438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bybio.files.wordpress.com/2012/06/monarch-caterpillar-1.jpg?w=584&amp;h=3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354" y="4343385"/>
            <a:ext cx="2627116" cy="17499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6299160"/>
            <a:ext cx="490201" cy="442208"/>
          </a:xfrm>
          <a:prstGeom prst="rect">
            <a:avLst/>
          </a:prstGeom>
        </p:spPr>
      </p:pic>
      <p:pic>
        <p:nvPicPr>
          <p:cNvPr id="14" name="Picture 4" descr="http://upload.wikimedia.org/wikipedia/commons/8/83/2011_Arrow_black_curving_axe_67%C2%B0_attraction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17330" r="21785" b="18008"/>
          <a:stretch/>
        </p:blipFill>
        <p:spPr bwMode="auto">
          <a:xfrm rot="5178412">
            <a:off x="6207858" y="1992890"/>
            <a:ext cx="585267" cy="65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upload.wikimedia.org/wikipedia/commons/8/83/2011_Arrow_black_curving_axe_67%C2%B0_attraction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17330" r="21785" b="18008"/>
          <a:stretch/>
        </p:blipFill>
        <p:spPr bwMode="auto">
          <a:xfrm rot="12124832">
            <a:off x="5929433" y="4713587"/>
            <a:ext cx="585267" cy="65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upload.wikimedia.org/wikipedia/commons/8/83/2011_Arrow_black_curving_axe_67%C2%B0_attraction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17330" r="21785" b="18008"/>
          <a:stretch/>
        </p:blipFill>
        <p:spPr bwMode="auto">
          <a:xfrm rot="16200000">
            <a:off x="2481614" y="4713586"/>
            <a:ext cx="585267" cy="65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upload.wikimedia.org/wikipedia/commons/8/83/2011_Arrow_black_curving_axe_67%C2%B0_attraction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17330" r="21785" b="18008"/>
          <a:stretch/>
        </p:blipFill>
        <p:spPr bwMode="auto">
          <a:xfrm rot="1324832">
            <a:off x="2200990" y="2013593"/>
            <a:ext cx="585267" cy="65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620" y="490740"/>
            <a:ext cx="8064896" cy="58326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icons.wunderground.com/data/wximagenew/s/scottinchina/0-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44" y="2080034"/>
            <a:ext cx="6122400" cy="4063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99592" y="481721"/>
            <a:ext cx="7572676" cy="1598313"/>
          </a:xfrm>
        </p:spPr>
        <p:txBody>
          <a:bodyPr>
            <a:normAutofit fontScale="90000"/>
          </a:bodyPr>
          <a:lstStyle/>
          <a:p>
            <a:r>
              <a:rPr lang="en-GB" sz="25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The mummy butterfly lays some eggs on a leaf or stem of a plant. This is so that when the little caterpillars hatch, they will be able to eat the plant.  </a:t>
            </a:r>
            <a:endParaRPr lang="en-GB" sz="25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6299160"/>
            <a:ext cx="490201" cy="4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620" y="490740"/>
            <a:ext cx="8064896" cy="58326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99868" y="734839"/>
            <a:ext cx="7772400" cy="1470025"/>
          </a:xfrm>
        </p:spPr>
        <p:txBody>
          <a:bodyPr>
            <a:normAutofit/>
          </a:bodyPr>
          <a:lstStyle/>
          <a:p>
            <a:r>
              <a:rPr lang="en-GB" sz="3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These are some butterfly eggs. They are really </a:t>
            </a:r>
            <a:r>
              <a:rPr lang="en-GB" sz="3000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really</a:t>
            </a:r>
            <a:r>
              <a:rPr lang="en-GB" sz="3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small.</a:t>
            </a:r>
            <a:endParaRPr lang="en-GB" sz="3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google.co.uk/url?sa=i&amp;source=images&amp;cd=&amp;docid=7fV_BJtuzUXF2M&amp;tbnid=9OEuRQ4n6Cw9rM:&amp;ved=0CAUQjBw&amp;url=http%3A%2F%2Fed101.bu.edu%2FStudentDoc%2FArchives%2FED101sp10%2Fbrettw1%2FImages%2Fdartmoor_days_out-_1_16.jpg&amp;ei=fzm8UtDAEMXN7Abl2IGYAQ&amp;psig=AFQjCNG82uQbDB94UskI4qCh9zdRHFklRA&amp;ust=138815359934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04" y="2636912"/>
            <a:ext cx="3848100" cy="253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oogle.co.uk/url?sa=i&amp;source=images&amp;cd=&amp;docid=rwpbZtqCQC5vwM&amp;tbnid=Ee9puaBCUSmIPM:&amp;ved=0CAUQjBw&amp;url=http%3A%2F%2Fventnorpermaculture.files.wordpress.com%2F2008%2F07%2Flarge_white_eggs.jpg&amp;ei=fDm8UrinFaaS7AbKiICwCg&amp;psig=AFQjCNHoNM_puvUr1x9wKwjJ1wHZLj1tKg&amp;ust=13881535964173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15217" r="-2264" b="8293"/>
          <a:stretch/>
        </p:blipFill>
        <p:spPr bwMode="auto">
          <a:xfrm>
            <a:off x="640818" y="2625527"/>
            <a:ext cx="3962163" cy="253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6299160"/>
            <a:ext cx="490201" cy="4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620" y="490740"/>
            <a:ext cx="8064896" cy="58326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99868" y="590823"/>
            <a:ext cx="7772400" cy="1470025"/>
          </a:xfrm>
        </p:spPr>
        <p:txBody>
          <a:bodyPr>
            <a:normAutofit/>
          </a:bodyPr>
          <a:lstStyle/>
          <a:p>
            <a:r>
              <a:rPr lang="en-GB" sz="3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The caterpillars are hatching! </a:t>
            </a:r>
            <a:endParaRPr lang="en-GB" sz="3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google.co.uk/url?sa=i&amp;source=images&amp;cd=&amp;docid=zhqmwSVJlujaeM&amp;tbnid=XiVBjaKrDMGwwM:&amp;ved=0CAUQjBw&amp;url=http%3A%2F%2Fcdn1.arkive.org%2Fmedia%2F04%2F046CCA85-8F16-4BE6-B747-4DF02BBB8015%2FPresentation.Large%2FLarge-white-caterpillar-hatching-from-egg.jpg&amp;ei=0Dm8UvqSAaiw7AavgoDwAQ&amp;psig=AFQjCNE3owTQVQ-q4vW_PKlqkvQw_OLvZA&amp;ust=13881536801049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02" y="2026121"/>
            <a:ext cx="6191250" cy="406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6299160"/>
            <a:ext cx="490201" cy="4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620" y="490740"/>
            <a:ext cx="8064896" cy="58326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99868" y="481721"/>
            <a:ext cx="7772400" cy="1470025"/>
          </a:xfrm>
        </p:spPr>
        <p:txBody>
          <a:bodyPr>
            <a:normAutofit/>
          </a:bodyPr>
          <a:lstStyle/>
          <a:p>
            <a:r>
              <a:rPr lang="en-GB" sz="3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The egg shell is the first food the little caterpillars eat!</a:t>
            </a:r>
            <a:endParaRPr lang="en-GB" sz="3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://www.google.co.uk/url?sa=i&amp;source=images&amp;cd=&amp;docid=PEUBRxQAGxIzEM&amp;tbnid=FDWreklSPQ7KEM:&amp;ved=0CAUQjBw&amp;url=http%3A%2F%2Fcdn2.arkive.org%2Fmedia%2FDE%2FDE5FF82D-58FD-4BBC-8066-548759970BB7%2FPresentation.Large%2FNewly-hatched-monarch-butterfly-larva-feeding-on-egg-case.jpg&amp;ei=Yjq8UsP3IfDe7AbUxoH4Dg&amp;psig=AFQjCNGc3zRn-UO9MuCN-thaiwTJ5nSDPg&amp;ust=1388153826616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43" y="1844824"/>
            <a:ext cx="6191250" cy="407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6299160"/>
            <a:ext cx="490201" cy="4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620" y="490740"/>
            <a:ext cx="8064896" cy="58326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99868" y="481721"/>
            <a:ext cx="7772400" cy="1470025"/>
          </a:xfrm>
        </p:spPr>
        <p:txBody>
          <a:bodyPr>
            <a:normAutofit/>
          </a:bodyPr>
          <a:lstStyle/>
          <a:p>
            <a:r>
              <a:rPr lang="en-GB" sz="3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As the caterpillar grows, its body changes a lot.</a:t>
            </a:r>
            <a:endParaRPr lang="en-GB" sz="3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://www.raisingbutterflies.org/picture/d_gilippus_cottonaz_1stinstar1.5_600w.jpg?pictureId=7128582&amp;asGalleryImage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2" r="14177"/>
          <a:stretch/>
        </p:blipFill>
        <p:spPr bwMode="auto">
          <a:xfrm>
            <a:off x="969711" y="2233180"/>
            <a:ext cx="2954217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"/>
          <a:stretch/>
        </p:blipFill>
        <p:spPr bwMode="auto">
          <a:xfrm>
            <a:off x="4475722" y="2253037"/>
            <a:ext cx="3696678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6299160"/>
            <a:ext cx="490201" cy="4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620" y="490740"/>
            <a:ext cx="8064896" cy="58326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272808" cy="943992"/>
          </a:xfrm>
        </p:spPr>
        <p:txBody>
          <a:bodyPr>
            <a:normAutofit fontScale="90000"/>
          </a:bodyPr>
          <a:lstStyle/>
          <a:p>
            <a:r>
              <a:rPr lang="en-GB" sz="3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The caterpillar needs to eat and eat so that it can grow quickly.</a:t>
            </a:r>
            <a:endParaRPr lang="en-GB" sz="3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110" name="Picture 14" descr="http://www.google.co.uk/url?sa=i&amp;source=images&amp;cd=&amp;docid=NYcQ5pREKayZiM&amp;tbnid=OefPy0jf_SRC1M:&amp;ved=0CAUQjBw4RA&amp;url=http%3A%2F%2F1.bp.blogspot.com%2F-R6lJlhNyZBI%2FUZlHJL6V6yI%2FAAAAAAAAJxY%2FoFVzIP5S3vQ%2Fs640%2FMonarch%2Bbutterfly%2BDanaus%2Bplexippus%2Bcaterpillar%2Bmilkweed%2Bbutterfly%2Bsubfamily%2BDanainae%2Bfamily%2BNymphalidae%2Bblack%2Borange%2Bwhite%2Bspot.jpg&amp;ei=uT-8UtzHOsKs7QaRrIGwCg&amp;psig=AFQjCNHqR3AH-eJ-4sv84KFJgfLyozn2sw&amp;ust=13881551940065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14" y="2348880"/>
            <a:ext cx="6980308" cy="3218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6299160"/>
            <a:ext cx="490201" cy="4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620" y="490740"/>
            <a:ext cx="8064896" cy="58326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53620" y="764704"/>
            <a:ext cx="7890512" cy="1440160"/>
          </a:xfrm>
        </p:spPr>
        <p:txBody>
          <a:bodyPr>
            <a:normAutofit fontScale="90000"/>
          </a:bodyPr>
          <a:lstStyle/>
          <a:p>
            <a:r>
              <a:rPr lang="en-GB" sz="3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When the caterpillar has eaten enough, it hangs upside down </a:t>
            </a:r>
            <a:r>
              <a:rPr lang="en-GB" sz="3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and is makes a chrysalis</a:t>
            </a:r>
            <a:r>
              <a:rPr lang="en-GB" sz="3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  <a:endParaRPr lang="en-GB" sz="3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Monarch butterfly larva hanging from 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063" y="-24664988"/>
            <a:ext cx="32861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narch butterfly larva hanging from 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463" y="-24512588"/>
            <a:ext cx="32861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bybio.files.wordpress.com/2012/06/monarch-caterpillar-j-shape1.jpg?w=584&amp;h=38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r="30523"/>
          <a:stretch/>
        </p:blipFill>
        <p:spPr bwMode="auto">
          <a:xfrm>
            <a:off x="1547664" y="2261729"/>
            <a:ext cx="2448272" cy="388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2535749" cy="386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6299160"/>
            <a:ext cx="490201" cy="4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620" y="490740"/>
            <a:ext cx="8064896" cy="58326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83240" y="700654"/>
            <a:ext cx="3977192" cy="5464650"/>
          </a:xfrm>
        </p:spPr>
        <p:txBody>
          <a:bodyPr>
            <a:normAutofit fontScale="90000"/>
          </a:bodyPr>
          <a:lstStyle/>
          <a:p>
            <a:r>
              <a:rPr lang="en-GB" sz="3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 chrysalis is a shell. The caterpillar will make its big change into a butterfly in the chrysalis. The chrysalis is hard so that it protects the caterpillar, and is green to help hide it from other animals that might want to eat it.</a:t>
            </a:r>
            <a:endParaRPr lang="en-GB" sz="3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Monarch butterfly larva pu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063" y="-24664988"/>
            <a:ext cx="30765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www.scienceprojectlab.com/image-files/monarch-butterfly-chrysali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/>
          <a:stretch/>
        </p:blipFill>
        <p:spPr bwMode="auto">
          <a:xfrm>
            <a:off x="899592" y="1412776"/>
            <a:ext cx="3463054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6299160"/>
            <a:ext cx="490201" cy="4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264</Words>
  <Application>Microsoft Office PowerPoint</Application>
  <PresentationFormat>On-screen Show (4:3)</PresentationFormat>
  <Paragraphs>40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Life Cycle of a Butterfly</vt:lpstr>
      <vt:lpstr>The mummy butterfly lays some eggs on a leaf or stem of a plant. This is so that when the little caterpillars hatch, they will be able to eat the plant.  </vt:lpstr>
      <vt:lpstr>These are some butterfly eggs. They are really really small.</vt:lpstr>
      <vt:lpstr>The caterpillars are hatching! </vt:lpstr>
      <vt:lpstr>The egg shell is the first food the little caterpillars eat!</vt:lpstr>
      <vt:lpstr>As the caterpillar grows, its body changes a lot.</vt:lpstr>
      <vt:lpstr>The caterpillar needs to eat and eat so that it can grow quickly.</vt:lpstr>
      <vt:lpstr>When the caterpillar has eaten enough, it hangs upside down and is makes a chrysalis.</vt:lpstr>
      <vt:lpstr>A chrysalis is a shell. The caterpillar will make its big change into a butterfly in the chrysalis. The chrysalis is hard so that it protects the caterpillar, and is green to help hide it from other animals that might want to eat it.</vt:lpstr>
      <vt:lpstr>When the caterpillar changes into a butterfly, we call it a metamorphosis. </vt:lpstr>
      <vt:lpstr>The butterfly drinks the nectar from flowers.</vt:lpstr>
      <vt:lpstr>When the butterfly is ready, it will find another butterfly so that they can make some eggs. </vt:lpstr>
      <vt:lpstr>Summary: Butterfly Life Cycle</vt:lpstr>
    </vt:vector>
  </TitlesOfParts>
  <Company>Vicars Green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Cycle of a Butterfly</dc:title>
  <dc:creator>TWray</dc:creator>
  <cp:lastModifiedBy>TWray</cp:lastModifiedBy>
  <cp:revision>40</cp:revision>
  <dcterms:created xsi:type="dcterms:W3CDTF">2013-12-26T14:04:59Z</dcterms:created>
  <dcterms:modified xsi:type="dcterms:W3CDTF">2013-12-26T15:39:26Z</dcterms:modified>
</cp:coreProperties>
</file>