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0" r:id="rId2"/>
    <p:sldId id="266" r:id="rId3"/>
    <p:sldId id="298" r:id="rId4"/>
    <p:sldId id="257" r:id="rId5"/>
    <p:sldId id="259" r:id="rId6"/>
    <p:sldId id="268" r:id="rId7"/>
    <p:sldId id="301" r:id="rId8"/>
    <p:sldId id="302" r:id="rId9"/>
    <p:sldId id="303" r:id="rId10"/>
    <p:sldId id="261" r:id="rId11"/>
    <p:sldId id="258" r:id="rId12"/>
    <p:sldId id="299" r:id="rId13"/>
    <p:sldId id="269" r:id="rId14"/>
    <p:sldId id="304" r:id="rId15"/>
    <p:sldId id="305" r:id="rId16"/>
    <p:sldId id="306" r:id="rId17"/>
    <p:sldId id="277" r:id="rId18"/>
    <p:sldId id="262" r:id="rId19"/>
    <p:sldId id="263" r:id="rId20"/>
    <p:sldId id="278" r:id="rId21"/>
    <p:sldId id="307" r:id="rId22"/>
    <p:sldId id="308" r:id="rId23"/>
    <p:sldId id="309" r:id="rId24"/>
    <p:sldId id="273" r:id="rId25"/>
    <p:sldId id="264" r:id="rId26"/>
    <p:sldId id="265" r:id="rId27"/>
    <p:sldId id="279" r:id="rId28"/>
    <p:sldId id="280" r:id="rId29"/>
    <p:sldId id="271" r:id="rId30"/>
    <p:sldId id="281" r:id="rId31"/>
    <p:sldId id="270" r:id="rId32"/>
    <p:sldId id="287" r:id="rId33"/>
    <p:sldId id="272" r:id="rId34"/>
    <p:sldId id="289" r:id="rId35"/>
    <p:sldId id="290" r:id="rId36"/>
    <p:sldId id="291" r:id="rId37"/>
    <p:sldId id="292" r:id="rId38"/>
    <p:sldId id="310" r:id="rId39"/>
  </p:sldIdLst>
  <p:sldSz cx="9144000" cy="6858000" type="screen4x3"/>
  <p:notesSz cx="6858000" cy="9144000"/>
  <p:custDataLst>
    <p:tags r:id="rId41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>
        <p:scale>
          <a:sx n="70" d="100"/>
          <a:sy n="70" d="100"/>
        </p:scale>
        <p:origin x="-1386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5A36E-6A02-4685-BF75-C597DE916945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D083A-55C6-417B-94DB-34601C7CE88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think the animals hatches from an egg, then have your thumbs</a:t>
            </a:r>
            <a:r>
              <a:rPr lang="en-US" baseline="0" dirty="0" smtClean="0"/>
              <a:t> up, or else thumbs down.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083A-55C6-417B-94DB-34601C7CE887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 from: http://www.arthursclipart.org/crocodiles/crocodiles/page_01.htm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083A-55C6-417B-94DB-34601C7CE887}" type="slidenum">
              <a:rPr lang="th-TH" smtClean="0"/>
              <a:pPr/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 from: http://www.guardian.co.uk/science/2008/jun/24/animalbehaviour.wildlife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083A-55C6-417B-94DB-34601C7CE887}" type="slidenum">
              <a:rPr lang="th-TH" smtClean="0"/>
              <a:pPr/>
              <a:t>27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 from: http://catbed.com.au/wp-content/uploads/2011/04/Singapura-cat.jpg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083A-55C6-417B-94DB-34601C7CE887}" type="slidenum">
              <a:rPr lang="th-TH" smtClean="0"/>
              <a:pPr/>
              <a:t>30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from: http://topnews.net.nz/content/217482-government-s-plea-culling-fruit-bats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083A-55C6-417B-94DB-34601C7CE887}" type="slidenum">
              <a:rPr lang="th-TH" smtClean="0"/>
              <a:pPr/>
              <a:t>33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 from: http://bestclipartblog.com/7-turtle-clip-art.html/turtle-clip-art-1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083A-55C6-417B-94DB-34601C7CE887}" type="slidenum">
              <a:rPr lang="th-TH" smtClean="0"/>
              <a:pPr/>
              <a:t>34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 from: http://www.hemmy.net/2008/05/27/birth-of-a-turtle/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083A-55C6-417B-94DB-34601C7CE887}" type="slidenum">
              <a:rPr lang="th-TH" smtClean="0"/>
              <a:pPr/>
              <a:t>37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 from: http://www.hemmy.net/2008/05/27/birth-of-a-turtle/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083A-55C6-417B-94DB-34601C7CE887}" type="slidenum">
              <a:rPr lang="th-TH" smtClean="0"/>
              <a:pPr/>
              <a:t>38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Free snake image from:</a:t>
            </a:r>
            <a:r>
              <a:rPr lang="en-US" baseline="0" dirty="0" smtClean="0"/>
              <a:t> http://animals.phillipmartin.info/animal_snake.htm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083A-55C6-417B-94DB-34601C7CE887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Free snake image from:</a:t>
            </a:r>
            <a:r>
              <a:rPr lang="en-US" baseline="0" dirty="0" smtClean="0"/>
              <a:t> http://animals.phillipmartin.info/animal_snake.htm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083A-55C6-417B-94DB-34601C7CE887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from: http://kalyan-city.blogspot.co.uk/2010/07/common-wolf-snake-lycodon-aulicus.html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083A-55C6-417B-94DB-34601C7CE887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 from: http://bestclipartblog.com/12-pig-clipart.html/pig-clipart-7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083A-55C6-417B-94DB-34601C7CE887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 from: http://www.britannica.com/EBchecked/media/70034/Female-pigs-can-have-as-many-as-20-piglets-in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083A-55C6-417B-94DB-34601C7CE887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from: http://www.penguin-pictures.net/kingpenguinegg.jpg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083A-55C6-417B-94DB-34601C7CE887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 from: http://www.dailyclipart.net/clipart/category/animal-clip-art/page/11/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083A-55C6-417B-94DB-34601C7CE887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 from: http://edenparadigm.com/tag/hatching-chicken-eggs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083A-55C6-417B-94DB-34601C7CE887}" type="slidenum">
              <a:rPr lang="th-TH" smtClean="0"/>
              <a:pPr/>
              <a:t>20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6118-EE40-46B4-A6B0-75E70BD22655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2BBA-F9E2-4E4E-AF17-94DF7E68355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6118-EE40-46B4-A6B0-75E70BD22655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2BBA-F9E2-4E4E-AF17-94DF7E68355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6118-EE40-46B4-A6B0-75E70BD22655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2BBA-F9E2-4E4E-AF17-94DF7E68355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6118-EE40-46B4-A6B0-75E70BD22655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2BBA-F9E2-4E4E-AF17-94DF7E68355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6118-EE40-46B4-A6B0-75E70BD22655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2BBA-F9E2-4E4E-AF17-94DF7E68355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6118-EE40-46B4-A6B0-75E70BD22655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2BBA-F9E2-4E4E-AF17-94DF7E68355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6118-EE40-46B4-A6B0-75E70BD22655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2BBA-F9E2-4E4E-AF17-94DF7E68355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6118-EE40-46B4-A6B0-75E70BD22655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2BBA-F9E2-4E4E-AF17-94DF7E68355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6118-EE40-46B4-A6B0-75E70BD22655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2BBA-F9E2-4E4E-AF17-94DF7E68355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6118-EE40-46B4-A6B0-75E70BD22655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2BBA-F9E2-4E4E-AF17-94DF7E68355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6118-EE40-46B4-A6B0-75E70BD22655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2BBA-F9E2-4E4E-AF17-94DF7E68355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76118-EE40-46B4-A6B0-75E70BD22655}" type="datetimeFigureOut">
              <a:rPr lang="th-TH" smtClean="0"/>
              <a:pPr/>
              <a:t>07/08/56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02BBA-F9E2-4E4E-AF17-94DF7E68355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UEA\SoundFiles\Ta%20Da-SoundBible.com-1884170640.wa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UEA\SoundFiles\Buzzer-SoundBible.com-188422102.wav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dn.dailyclipart.net/wp-content/uploads/medium/clipart0019.jpg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UEA\SoundFiles\Ta%20Da-SoundBible.com-1884170640.wav" TargetMode="External"/><Relationship Id="rId6" Type="http://schemas.openxmlformats.org/officeDocument/2006/relationships/image" Target="../media/image19.jpeg"/><Relationship Id="rId5" Type="http://schemas.openxmlformats.org/officeDocument/2006/relationships/hyperlink" Target="http://cdn.dailyclipart.net/wp-content/uploads/medium/clipart0019.jpg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UEA\SoundFiles\Buzzer-SoundBible.com-188422102.wav" TargetMode="Externa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UEA\SoundFiles\Ta%20Da-SoundBible.com-1884170640.wa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UEA\SoundFiles\Buzzer-SoundBible.com-188422102.wav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UEA\SoundFiles\Buzzer-SoundBible.com-188422102.wav" TargetMode="Externa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UEA\SoundFiles\Ta%20Da-SoundBible.com-1884170640.wa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UEA\SoundFiles\Ta%20Da-SoundBible.com-1884170640.wav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UEA\SoundFiles\Buzzer-SoundBible.com-188422102.wav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863" y="1718270"/>
            <a:ext cx="37242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5220072" y="3005683"/>
            <a:ext cx="396000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99992" y="3005683"/>
            <a:ext cx="728464" cy="2964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88024" y="3221707"/>
            <a:ext cx="304800" cy="487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"/>
          <p:cNvGrpSpPr/>
          <p:nvPr/>
        </p:nvGrpSpPr>
        <p:grpSpPr>
          <a:xfrm>
            <a:off x="4427984" y="3293715"/>
            <a:ext cx="1080120" cy="1008112"/>
            <a:chOff x="4427984" y="2708920"/>
            <a:chExt cx="1080120" cy="100811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860032" y="2996952"/>
              <a:ext cx="648072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076056" y="3140968"/>
              <a:ext cx="72008" cy="5760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4427984" y="2708920"/>
              <a:ext cx="504056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8"/>
          <p:cNvGrpSpPr/>
          <p:nvPr/>
        </p:nvGrpSpPr>
        <p:grpSpPr>
          <a:xfrm>
            <a:off x="3851920" y="3365723"/>
            <a:ext cx="864096" cy="576064"/>
            <a:chOff x="3851920" y="2780928"/>
            <a:chExt cx="864096" cy="576064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4499992" y="2780928"/>
              <a:ext cx="216024" cy="5040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4067944" y="2924944"/>
              <a:ext cx="432048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851920" y="2924944"/>
              <a:ext cx="216024" cy="4320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547664" y="548680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Egg or no egg?</a:t>
            </a:r>
            <a:endParaRPr lang="th-TH" sz="5400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9" name="Short Egg Cracking-SoundBible.com-991604256.wav">
            <a:hlinkClick r:id="" action="ppaction://media"/>
          </p:cNvPr>
          <p:cNvPicPr>
            <a:picLocks noRot="1" noChangeAspect="1"/>
          </p:cNvPicPr>
          <p:nvPr>
            <a:wavAudioFile r:embed="rId1" name="Short Egg Cracking-SoundBible.com-991604256.wav"/>
          </p:nvPr>
        </p:nvPicPr>
        <p:blipFill>
          <a:blip r:embed="rId4" cstate="print"/>
          <a:stretch>
            <a:fillRect/>
          </a:stretch>
        </p:blipFill>
        <p:spPr>
          <a:xfrm>
            <a:off x="9468544" y="25649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lker.com/cliparts/0/9/7/f/12438872411928921148penguin5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76872"/>
            <a:ext cx="3535288" cy="3670316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755576" y="188640"/>
            <a:ext cx="7940708" cy="3024336"/>
            <a:chOff x="755576" y="188640"/>
            <a:chExt cx="7940708" cy="30243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332655"/>
              <a:ext cx="1512168" cy="1864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043608" y="2276872"/>
              <a:ext cx="103236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 flipV="1">
              <a:off x="7308304" y="2348880"/>
              <a:ext cx="103236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804248" y="188640"/>
              <a:ext cx="1892036" cy="1940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863" y="1133475"/>
            <a:ext cx="37242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5220072" y="2420888"/>
            <a:ext cx="396000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99992" y="2420888"/>
            <a:ext cx="728464" cy="2964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88024" y="2636912"/>
            <a:ext cx="304800" cy="487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"/>
          <p:cNvGrpSpPr/>
          <p:nvPr/>
        </p:nvGrpSpPr>
        <p:grpSpPr>
          <a:xfrm>
            <a:off x="4427984" y="2708920"/>
            <a:ext cx="1080120" cy="1008112"/>
            <a:chOff x="4427984" y="2708920"/>
            <a:chExt cx="1080120" cy="100811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860032" y="2996952"/>
              <a:ext cx="648072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076056" y="3140968"/>
              <a:ext cx="72008" cy="5760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4427984" y="2708920"/>
              <a:ext cx="504056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8"/>
          <p:cNvGrpSpPr/>
          <p:nvPr/>
        </p:nvGrpSpPr>
        <p:grpSpPr>
          <a:xfrm>
            <a:off x="3851920" y="2780928"/>
            <a:ext cx="864096" cy="576064"/>
            <a:chOff x="3851920" y="2780928"/>
            <a:chExt cx="864096" cy="576064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4499992" y="2780928"/>
              <a:ext cx="216024" cy="5040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4067944" y="2924944"/>
              <a:ext cx="432048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851920" y="2924944"/>
              <a:ext cx="216024" cy="4320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Short Egg Cracking-SoundBible.com-991604256.wav">
            <a:hlinkClick r:id="" action="ppaction://media"/>
          </p:cNvPr>
          <p:cNvPicPr>
            <a:picLocks noRot="1" noChangeAspect="1"/>
          </p:cNvPicPr>
          <p:nvPr>
            <a:wavAudioFile r:embed="rId1" name="Short Egg Cracking-SoundBible.com-991604256.wav"/>
          </p:nvPr>
        </p:nvPicPr>
        <p:blipFill>
          <a:blip r:embed="rId4" cstate="print"/>
          <a:stretch>
            <a:fillRect/>
          </a:stretch>
        </p:blipFill>
        <p:spPr>
          <a:xfrm>
            <a:off x="9324528" y="31409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272681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644814">
            <a:off x="5640206" y="1362972"/>
            <a:ext cx="2701376" cy="279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www.clker.com/cliparts/0/9/7/f/12438872411928921148penguin5.svg.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628800"/>
            <a:ext cx="3535288" cy="3670316"/>
          </a:xfrm>
          <a:prstGeom prst="rect">
            <a:avLst/>
          </a:prstGeom>
          <a:noFill/>
        </p:spPr>
      </p:pic>
      <p:pic>
        <p:nvPicPr>
          <p:cNvPr id="8" name="Ta Da-SoundBible.com-188417064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324528" y="25649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76672"/>
            <a:ext cx="412527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4398987" cy="410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/>
          <p:nvPr/>
        </p:nvGrpSpPr>
        <p:grpSpPr>
          <a:xfrm>
            <a:off x="755576" y="188640"/>
            <a:ext cx="7940708" cy="3024336"/>
            <a:chOff x="755576" y="188640"/>
            <a:chExt cx="7940708" cy="302433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332655"/>
              <a:ext cx="1512168" cy="1864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043608" y="2276872"/>
              <a:ext cx="103236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 flipV="1">
              <a:off x="7308304" y="2348880"/>
              <a:ext cx="103236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804248" y="188640"/>
              <a:ext cx="1892036" cy="1940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863" y="1133475"/>
            <a:ext cx="37242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"/>
          <p:cNvGrpSpPr/>
          <p:nvPr/>
        </p:nvGrpSpPr>
        <p:grpSpPr>
          <a:xfrm>
            <a:off x="2843808" y="1340768"/>
            <a:ext cx="3600400" cy="4248472"/>
            <a:chOff x="2843808" y="1340768"/>
            <a:chExt cx="3600400" cy="424847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915816" y="1412776"/>
              <a:ext cx="3528392" cy="4176464"/>
            </a:xfrm>
            <a:prstGeom prst="line">
              <a:avLst/>
            </a:prstGeom>
            <a:ln w="1143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2843808" y="1340768"/>
              <a:ext cx="3528392" cy="4176464"/>
            </a:xfrm>
            <a:prstGeom prst="line">
              <a:avLst/>
            </a:prstGeom>
            <a:ln w="1143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Buzzer-SoundBible.com-1884221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684568" y="22768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" y="890588"/>
            <a:ext cx="73723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hick clip art">
            <a:hlinkClick r:id="rId3" tooltip="Chick clip art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916832"/>
            <a:ext cx="2952328" cy="4168688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755576" y="188640"/>
            <a:ext cx="7940708" cy="3024336"/>
            <a:chOff x="755576" y="188640"/>
            <a:chExt cx="7940708" cy="302433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576" y="332655"/>
              <a:ext cx="1512168" cy="1864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043608" y="2276872"/>
              <a:ext cx="103236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 flipV="1">
              <a:off x="7308304" y="2348880"/>
              <a:ext cx="103236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804248" y="188640"/>
              <a:ext cx="1892036" cy="1940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863" y="1133475"/>
            <a:ext cx="37242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5220072" y="2420888"/>
            <a:ext cx="396000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99992" y="2420888"/>
            <a:ext cx="728464" cy="2964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88024" y="2636912"/>
            <a:ext cx="304800" cy="487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"/>
          <p:cNvGrpSpPr/>
          <p:nvPr/>
        </p:nvGrpSpPr>
        <p:grpSpPr>
          <a:xfrm>
            <a:off x="4427984" y="2708920"/>
            <a:ext cx="1080120" cy="1008112"/>
            <a:chOff x="4427984" y="2708920"/>
            <a:chExt cx="1080120" cy="100811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860032" y="2996952"/>
              <a:ext cx="648072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076056" y="3140968"/>
              <a:ext cx="72008" cy="5760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4427984" y="2708920"/>
              <a:ext cx="504056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8"/>
          <p:cNvGrpSpPr/>
          <p:nvPr/>
        </p:nvGrpSpPr>
        <p:grpSpPr>
          <a:xfrm>
            <a:off x="3851920" y="2780928"/>
            <a:ext cx="864096" cy="576064"/>
            <a:chOff x="3851920" y="2780928"/>
            <a:chExt cx="864096" cy="576064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4499992" y="2780928"/>
              <a:ext cx="216024" cy="5040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4067944" y="2924944"/>
              <a:ext cx="432048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851920" y="2924944"/>
              <a:ext cx="216024" cy="4320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Short Egg Cracking-SoundBible.com-991604256.wav">
            <a:hlinkClick r:id="" action="ppaction://media"/>
          </p:cNvPr>
          <p:cNvPicPr>
            <a:picLocks noRot="1" noChangeAspect="1"/>
          </p:cNvPicPr>
          <p:nvPr>
            <a:wavAudioFile r:embed="rId1" name="Short Egg Cracking-SoundBible.com-991604256.wav"/>
          </p:nvPr>
        </p:nvPicPr>
        <p:blipFill>
          <a:blip r:embed="rId4" cstate="print"/>
          <a:stretch>
            <a:fillRect/>
          </a:stretch>
        </p:blipFill>
        <p:spPr>
          <a:xfrm>
            <a:off x="9324528" y="31409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60848"/>
            <a:ext cx="272681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644814">
            <a:off x="4992134" y="2011045"/>
            <a:ext cx="2701376" cy="279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hick clip art">
            <a:hlinkClick r:id="rId5" tooltip="Chick clip art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268760"/>
            <a:ext cx="2952328" cy="4168688"/>
          </a:xfrm>
          <a:prstGeom prst="rect">
            <a:avLst/>
          </a:prstGeom>
          <a:noFill/>
        </p:spPr>
      </p:pic>
      <p:pic>
        <p:nvPicPr>
          <p:cNvPr id="8" name="Ta Da-SoundBible.com-188417064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324528" y="25649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2696"/>
            <a:ext cx="2592288" cy="319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437112"/>
            <a:ext cx="21621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5652120" y="4293096"/>
            <a:ext cx="21621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404664"/>
            <a:ext cx="351021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006779"/>
            <a:ext cx="6254824" cy="465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3596258" cy="498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/>
          <p:nvPr/>
        </p:nvGrpSpPr>
        <p:grpSpPr>
          <a:xfrm>
            <a:off x="755576" y="188640"/>
            <a:ext cx="7940708" cy="3024336"/>
            <a:chOff x="755576" y="188640"/>
            <a:chExt cx="7940708" cy="302433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332655"/>
              <a:ext cx="1512168" cy="1864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043608" y="2276872"/>
              <a:ext cx="103236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 flipV="1">
              <a:off x="7308304" y="2348880"/>
              <a:ext cx="103236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804248" y="188640"/>
              <a:ext cx="1892036" cy="1940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863" y="1133475"/>
            <a:ext cx="37242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"/>
          <p:cNvGrpSpPr/>
          <p:nvPr/>
        </p:nvGrpSpPr>
        <p:grpSpPr>
          <a:xfrm>
            <a:off x="2843808" y="1340768"/>
            <a:ext cx="3600400" cy="4248472"/>
            <a:chOff x="2843808" y="1340768"/>
            <a:chExt cx="3600400" cy="424847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915816" y="1412776"/>
              <a:ext cx="3528392" cy="4176464"/>
            </a:xfrm>
            <a:prstGeom prst="line">
              <a:avLst/>
            </a:prstGeom>
            <a:ln w="1143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2843808" y="1340768"/>
              <a:ext cx="3528392" cy="4176464"/>
            </a:xfrm>
            <a:prstGeom prst="line">
              <a:avLst/>
            </a:prstGeom>
            <a:ln w="1143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Buzzer-SoundBible.com-1884221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684568" y="22768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blog.rabbitnetwork.org/wp-content/uploads/2008/04/isabel-with-bab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905500" cy="4429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arthursclipart.org/crocodiles/crocodiles/aligator%206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87624" y="3212976"/>
            <a:ext cx="7096125" cy="28194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755576" y="188640"/>
            <a:ext cx="7940708" cy="3024336"/>
            <a:chOff x="755576" y="188640"/>
            <a:chExt cx="7940708" cy="30243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332655"/>
              <a:ext cx="1512168" cy="1864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043608" y="2276872"/>
              <a:ext cx="103236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 flipV="1">
              <a:off x="7308304" y="2348880"/>
              <a:ext cx="103236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804248" y="188640"/>
              <a:ext cx="1892036" cy="1940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863" y="1133475"/>
            <a:ext cx="37242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5220072" y="2420888"/>
            <a:ext cx="396000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99992" y="2420888"/>
            <a:ext cx="728464" cy="2964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88024" y="2636912"/>
            <a:ext cx="304800" cy="487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"/>
          <p:cNvGrpSpPr/>
          <p:nvPr/>
        </p:nvGrpSpPr>
        <p:grpSpPr>
          <a:xfrm>
            <a:off x="4427984" y="2708920"/>
            <a:ext cx="1080120" cy="1008112"/>
            <a:chOff x="4427984" y="2708920"/>
            <a:chExt cx="1080120" cy="100811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860032" y="2996952"/>
              <a:ext cx="648072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076056" y="3140968"/>
              <a:ext cx="72008" cy="5760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4427984" y="2708920"/>
              <a:ext cx="504056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8"/>
          <p:cNvGrpSpPr/>
          <p:nvPr/>
        </p:nvGrpSpPr>
        <p:grpSpPr>
          <a:xfrm>
            <a:off x="3851920" y="2780928"/>
            <a:ext cx="864096" cy="576064"/>
            <a:chOff x="3851920" y="2780928"/>
            <a:chExt cx="864096" cy="576064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4499992" y="2780928"/>
              <a:ext cx="216024" cy="5040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4067944" y="2924944"/>
              <a:ext cx="432048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851920" y="2924944"/>
              <a:ext cx="216024" cy="4320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Short Egg Cracking-SoundBible.com-991604256.wav">
            <a:hlinkClick r:id="" action="ppaction://media"/>
          </p:cNvPr>
          <p:cNvPicPr>
            <a:picLocks noRot="1" noChangeAspect="1"/>
          </p:cNvPicPr>
          <p:nvPr>
            <a:wavAudioFile r:embed="rId1" name="Short Egg Cracking-SoundBible.com-991604256.wav"/>
          </p:nvPr>
        </p:nvPicPr>
        <p:blipFill>
          <a:blip r:embed="rId4" cstate="print"/>
          <a:stretch>
            <a:fillRect/>
          </a:stretch>
        </p:blipFill>
        <p:spPr>
          <a:xfrm>
            <a:off x="9324528" y="31409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76872"/>
            <a:ext cx="272681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ttp://www.arthursclipart.org/crocodiles/crocodiles/aligator%206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59632" y="1844824"/>
            <a:ext cx="7096125" cy="2819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644814">
            <a:off x="5878474" y="3532814"/>
            <a:ext cx="2701376" cy="279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a Da-SoundBible.com-188417064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324528" y="25649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73887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4439233" cy="378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755576" y="188640"/>
            <a:ext cx="7940708" cy="3024336"/>
            <a:chOff x="755576" y="188640"/>
            <a:chExt cx="7940708" cy="30243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332655"/>
              <a:ext cx="1512168" cy="1864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043608" y="2276872"/>
              <a:ext cx="103236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 flipV="1">
              <a:off x="7308304" y="2348880"/>
              <a:ext cx="103236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804248" y="188640"/>
              <a:ext cx="1892036" cy="1940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863" y="1133475"/>
            <a:ext cx="37242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2843808" y="1340768"/>
            <a:ext cx="3600400" cy="4248472"/>
            <a:chOff x="2843808" y="1340768"/>
            <a:chExt cx="3600400" cy="424847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915816" y="1412776"/>
              <a:ext cx="3528392" cy="4176464"/>
            </a:xfrm>
            <a:prstGeom prst="line">
              <a:avLst/>
            </a:prstGeom>
            <a:ln w="1143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2843808" y="1340768"/>
              <a:ext cx="3528392" cy="4176464"/>
            </a:xfrm>
            <a:prstGeom prst="line">
              <a:avLst/>
            </a:prstGeom>
            <a:ln w="1143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Buzzer-SoundBible.com-1884221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684568" y="22768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animals.phillipmartin.info/animal_snak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628800"/>
            <a:ext cx="4352925" cy="4429125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755576" y="188640"/>
            <a:ext cx="7940708" cy="3024336"/>
            <a:chOff x="755576" y="188640"/>
            <a:chExt cx="7940708" cy="30243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332655"/>
              <a:ext cx="1512168" cy="1864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043608" y="2276872"/>
              <a:ext cx="103236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 flipV="1">
              <a:off x="7308304" y="2348880"/>
              <a:ext cx="103236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804248" y="188640"/>
              <a:ext cx="1892036" cy="1940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catbed.com.au/wp-content/uploads/2011/04/Singapura-c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67" y="1196752"/>
            <a:ext cx="5952661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895727" cy="318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755576" y="188640"/>
            <a:ext cx="7940708" cy="3024336"/>
            <a:chOff x="755576" y="188640"/>
            <a:chExt cx="7940708" cy="30243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332655"/>
              <a:ext cx="1512168" cy="1864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043608" y="2276872"/>
              <a:ext cx="103236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 flipV="1">
              <a:off x="7308304" y="2348880"/>
              <a:ext cx="103236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804248" y="188640"/>
              <a:ext cx="1892036" cy="1940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863" y="1133475"/>
            <a:ext cx="37242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"/>
          <p:cNvGrpSpPr/>
          <p:nvPr/>
        </p:nvGrpSpPr>
        <p:grpSpPr>
          <a:xfrm>
            <a:off x="2843808" y="1340768"/>
            <a:ext cx="3600400" cy="4248472"/>
            <a:chOff x="2843808" y="1340768"/>
            <a:chExt cx="3600400" cy="424847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915816" y="1412776"/>
              <a:ext cx="3528392" cy="4176464"/>
            </a:xfrm>
            <a:prstGeom prst="line">
              <a:avLst/>
            </a:prstGeom>
            <a:ln w="1143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2843808" y="1340768"/>
              <a:ext cx="3528392" cy="4176464"/>
            </a:xfrm>
            <a:prstGeom prst="line">
              <a:avLst/>
            </a:prstGeom>
            <a:ln w="1143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Buzzer-SoundBible.com-1884221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684568" y="22768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3665" y="899303"/>
            <a:ext cx="5340623" cy="504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852936"/>
            <a:ext cx="4968552" cy="377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755576" y="188640"/>
            <a:ext cx="7940708" cy="3024336"/>
            <a:chOff x="755576" y="188640"/>
            <a:chExt cx="7940708" cy="30243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332655"/>
              <a:ext cx="1512168" cy="1864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043608" y="2276872"/>
              <a:ext cx="103236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 flipV="1">
              <a:off x="7308304" y="2348880"/>
              <a:ext cx="103236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804248" y="188640"/>
              <a:ext cx="1892036" cy="1940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863" y="1133475"/>
            <a:ext cx="37242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5220072" y="2420888"/>
            <a:ext cx="396000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99992" y="2420888"/>
            <a:ext cx="728464" cy="2964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88024" y="2636912"/>
            <a:ext cx="304800" cy="487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"/>
          <p:cNvGrpSpPr/>
          <p:nvPr/>
        </p:nvGrpSpPr>
        <p:grpSpPr>
          <a:xfrm>
            <a:off x="4427984" y="2708920"/>
            <a:ext cx="1080120" cy="1008112"/>
            <a:chOff x="4427984" y="2708920"/>
            <a:chExt cx="1080120" cy="100811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860032" y="2996952"/>
              <a:ext cx="648072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076056" y="3140968"/>
              <a:ext cx="72008" cy="5760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4427984" y="2708920"/>
              <a:ext cx="504056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8"/>
          <p:cNvGrpSpPr/>
          <p:nvPr/>
        </p:nvGrpSpPr>
        <p:grpSpPr>
          <a:xfrm>
            <a:off x="3851920" y="2780928"/>
            <a:ext cx="864096" cy="576064"/>
            <a:chOff x="3851920" y="2780928"/>
            <a:chExt cx="864096" cy="576064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4499992" y="2780928"/>
              <a:ext cx="216024" cy="5040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4067944" y="2924944"/>
              <a:ext cx="432048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851920" y="2924944"/>
              <a:ext cx="216024" cy="4320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Short Egg Cracking-SoundBible.com-991604256.wav">
            <a:hlinkClick r:id="" action="ppaction://media"/>
          </p:cNvPr>
          <p:cNvPicPr>
            <a:picLocks noRot="1" noChangeAspect="1"/>
          </p:cNvPicPr>
          <p:nvPr>
            <a:wavAudioFile r:embed="rId1" name="Short Egg Cracking-SoundBible.com-991604256.wav"/>
          </p:nvPr>
        </p:nvPicPr>
        <p:blipFill>
          <a:blip r:embed="rId4" cstate="print"/>
          <a:stretch>
            <a:fillRect/>
          </a:stretch>
        </p:blipFill>
        <p:spPr>
          <a:xfrm>
            <a:off x="9324528" y="31409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76872"/>
            <a:ext cx="272681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700808"/>
            <a:ext cx="4896544" cy="371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644814">
            <a:off x="5878475" y="1074941"/>
            <a:ext cx="2701376" cy="279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a Da-SoundBible.com-188417064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324528" y="25649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68760"/>
            <a:ext cx="53340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2924944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>
                <a:solidFill>
                  <a:srgbClr val="C00000"/>
                </a:solidFill>
                <a:latin typeface="Arial Rounded MT Bold" pitchFamily="34" charset="0"/>
              </a:rPr>
              <a:t>The end</a:t>
            </a:r>
            <a:endParaRPr lang="th-TH" sz="56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4467" y="2492896"/>
            <a:ext cx="38957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1124744"/>
            <a:ext cx="33813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hort Egg Cracking-SoundBible.com-991604256.wav">
            <a:hlinkClick r:id="" action="ppaction://media"/>
          </p:cNvPr>
          <p:cNvPicPr>
            <a:picLocks noRot="1" noChangeAspect="1"/>
          </p:cNvPicPr>
          <p:nvPr>
            <a:wavAudioFile r:embed="rId1" name="Short Egg Cracking-SoundBible.com-991604256.wav"/>
          </p:nvPr>
        </p:nvPicPr>
        <p:blipFill>
          <a:blip r:embed="rId6" cstate="print"/>
          <a:stretch>
            <a:fillRect/>
          </a:stretch>
        </p:blipFill>
        <p:spPr>
          <a:xfrm>
            <a:off x="9324528" y="31409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2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5587E-6 L 0.00417 -0.17854 " pathEditMode="fixed" rAng="0" ptsTypes="AA">
                                      <p:cBhvr>
                                        <p:cTn id="9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8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2368E-6 L 0.00035 0.162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863" y="1133475"/>
            <a:ext cx="37242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5220072" y="2420888"/>
            <a:ext cx="396000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99992" y="2420888"/>
            <a:ext cx="728464" cy="2964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88024" y="2636912"/>
            <a:ext cx="304800" cy="487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427984" y="2708920"/>
            <a:ext cx="1080120" cy="1008112"/>
            <a:chOff x="4427984" y="2708920"/>
            <a:chExt cx="1080120" cy="100811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860032" y="2996952"/>
              <a:ext cx="648072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076056" y="3140968"/>
              <a:ext cx="72008" cy="5760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4427984" y="2708920"/>
              <a:ext cx="504056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851920" y="2780928"/>
            <a:ext cx="864096" cy="576064"/>
            <a:chOff x="3851920" y="2780928"/>
            <a:chExt cx="864096" cy="576064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4499992" y="2780928"/>
              <a:ext cx="216024" cy="5040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4067944" y="2924944"/>
              <a:ext cx="432048" cy="36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851920" y="2924944"/>
              <a:ext cx="216024" cy="4320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Short Egg Cracking-SoundBible.com-991604256.wav">
            <a:hlinkClick r:id="" action="ppaction://media"/>
          </p:cNvPr>
          <p:cNvPicPr>
            <a:picLocks noRot="1" noChangeAspect="1"/>
          </p:cNvPicPr>
          <p:nvPr>
            <a:wavAudioFile r:embed="rId1" name="Short Egg Cracking-SoundBible.com-991604256.wav"/>
          </p:nvPr>
        </p:nvPicPr>
        <p:blipFill>
          <a:blip r:embed="rId4" cstate="print"/>
          <a:stretch>
            <a:fillRect/>
          </a:stretch>
        </p:blipFill>
        <p:spPr>
          <a:xfrm>
            <a:off x="9684568" y="30689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060848"/>
            <a:ext cx="272681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644814">
            <a:off x="4992134" y="2011045"/>
            <a:ext cx="2701376" cy="279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animals.phillipmartin.info/animal_snak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196752"/>
            <a:ext cx="4352925" cy="4429125"/>
          </a:xfrm>
          <a:prstGeom prst="rect">
            <a:avLst/>
          </a:prstGeom>
          <a:noFill/>
        </p:spPr>
      </p:pic>
      <p:pic>
        <p:nvPicPr>
          <p:cNvPr id="8" name="Ta Da-SoundBible.com-188417064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324528" y="25649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2"/>
            <a:ext cx="6336704" cy="508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bestclipartblog.com/clipart-pics/pig-clipart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492896"/>
            <a:ext cx="4392488" cy="3621467"/>
          </a:xfrm>
          <a:prstGeom prst="rect">
            <a:avLst/>
          </a:prstGeom>
          <a:noFill/>
        </p:spPr>
      </p:pic>
      <p:grpSp>
        <p:nvGrpSpPr>
          <p:cNvPr id="2" name="Group 3"/>
          <p:cNvGrpSpPr/>
          <p:nvPr/>
        </p:nvGrpSpPr>
        <p:grpSpPr>
          <a:xfrm>
            <a:off x="755576" y="188640"/>
            <a:ext cx="7940708" cy="3024336"/>
            <a:chOff x="755576" y="188640"/>
            <a:chExt cx="7940708" cy="302433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332655"/>
              <a:ext cx="1512168" cy="1864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043608" y="2276872"/>
              <a:ext cx="103236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 flipV="1">
              <a:off x="7308304" y="2348880"/>
              <a:ext cx="103236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804248" y="188640"/>
              <a:ext cx="1892036" cy="1940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863" y="1133475"/>
            <a:ext cx="37242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"/>
          <p:cNvGrpSpPr/>
          <p:nvPr/>
        </p:nvGrpSpPr>
        <p:grpSpPr>
          <a:xfrm>
            <a:off x="2843808" y="1340768"/>
            <a:ext cx="3600400" cy="4248472"/>
            <a:chOff x="2843808" y="1340768"/>
            <a:chExt cx="3600400" cy="424847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915816" y="1412776"/>
              <a:ext cx="3528392" cy="4176464"/>
            </a:xfrm>
            <a:prstGeom prst="line">
              <a:avLst/>
            </a:prstGeom>
            <a:ln w="1143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2843808" y="1340768"/>
              <a:ext cx="3528392" cy="4176464"/>
            </a:xfrm>
            <a:prstGeom prst="line">
              <a:avLst/>
            </a:prstGeom>
            <a:ln w="1143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Buzzer-SoundBible.com-1884221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684568" y="22768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150" y="1000125"/>
            <a:ext cx="59817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d87c964ae2fdaf189ce2335adafefa51bcbc0f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141</Words>
  <Application>Microsoft Office PowerPoint</Application>
  <PresentationFormat>On-screen Show (4:3)</PresentationFormat>
  <Paragraphs>34</Paragraphs>
  <Slides>38</Slides>
  <Notes>16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Eggs</dc:title>
  <dc:subject>KUW/Science</dc:subject>
  <dc:creator>The Story Seed</dc:creator>
  <cp:lastModifiedBy>hp</cp:lastModifiedBy>
  <cp:revision>57</cp:revision>
  <dcterms:created xsi:type="dcterms:W3CDTF">2012-03-24T01:45:17Z</dcterms:created>
  <dcterms:modified xsi:type="dcterms:W3CDTF">2013-08-07T03:29:29Z</dcterms:modified>
</cp:coreProperties>
</file>