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4" r:id="rId9"/>
    <p:sldId id="266" r:id="rId10"/>
    <p:sldId id="263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7B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15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1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64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41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36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42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91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6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28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77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0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0955-516D-4E64-80A5-99A655819CC1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84E5-8D03-4082-BEE6-400DBE07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247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381000"/>
            <a:ext cx="8229600" cy="60960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438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Human </a:t>
            </a:r>
            <a:r>
              <a:rPr lang="en-US" sz="8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Life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8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Cycle</a:t>
            </a:r>
            <a:endParaRPr lang="en-US" sz="8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4" descr="http://d2kr7m1e04yntb.cloudfront.net/wp-content/uploads/2012/10/pregnant-cowgirl-60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182710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babble.com/CS/blogs/strollerderby/2008/babywalk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3"/>
          <a:stretch/>
        </p:blipFill>
        <p:spPr bwMode="auto">
          <a:xfrm rot="644743">
            <a:off x="2191747" y="4061906"/>
            <a:ext cx="1291207" cy="2379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 descr="http://trinitymead.com/wp-content/uploads/2010/07/teenag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7170">
            <a:off x="3781579" y="4112140"/>
            <a:ext cx="2466098" cy="2089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2" descr="http://newplateaus.areavoices.com/files/2012/04/Happy-Old-Peop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400">
            <a:off x="6172200" y="2971800"/>
            <a:ext cx="2667000" cy="223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7" descr="C:\Users\hp\Desktop\StorySeed_Desktop_PRINTVersion\StorySeed_Logo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895842"/>
            <a:ext cx="2819400" cy="8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19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wplateaus.areavoices.com/files/2012/04/Happy-Old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89838" cy="4600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85800" y="5867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Adults grow older. They must look after their bodies to have a healthy life. 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1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8534400" cy="2307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"/>
            <a:ext cx="3657600" cy="3522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312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2kr7m1e04yntb.cloudfront.net/wp-content/uploads/2012/10/pregnant-cowgirl-60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419475" cy="513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09600" y="594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 baby is growing inside the mummy’s tummy. The baby grows in its mummy’s tummy for 9 months.  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8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kamum.co.uk/upload/16539/images/pregnancy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28625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://gallery.hd.org/_exhibits/medicine/_more2008/_more04/sonogram-human-foetal-fetal-ultrasound-scan-at-10-weeks-mono-2-AN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4029075" cy="2633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6002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At the hospital, mummy can get an ultrasound scan to see a picture of the baby inside her tummy.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701" y="4897336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Can you see the baby?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4864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Look! The baby is now out of mummy’s tummy!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4104" name="Picture 8" descr="http://www.dreamstime.com/happy-mother-holding-newborn-baby-after-birth-thumb22495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50337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010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telegraph.co.uk/multimedia/archive/01442/baby_144282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8582">
            <a:off x="4517506" y="1257494"/>
            <a:ext cx="3276600" cy="205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http://img.webmd.com/dtmcms/live/webmd/consumer_assets/site_images/articles/health_tools/diapering_your_newborn_slideshow/photolibrary_rm_photo_of_baby_diaper_ch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2822">
            <a:off x="4572342" y="3208903"/>
            <a:ext cx="3350156" cy="2276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6" name="Picture 6" descr="http://www.mumschool.com/media/images/image_dad_feeding_ba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225">
            <a:off x="1106750" y="1860589"/>
            <a:ext cx="3311613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33400" y="3810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Babies need lots of help. How are the babies’ parents helping them?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92" y="62292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Who looked after you when you were a baby?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9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As babies grow, they are able to start doing things themselves, and their bodies change too.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5" name="Picture 2" descr="http://3.bp.blogspot.com/-liJheItbcUg/T206W8xuQUI/AAAAAAAAAEc/t9YmuM65BaY/s1600/Child-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3810000"/>
            <a:ext cx="3235703" cy="2392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 descr="http://www.leftfootforward.org/images/2012/07/child-e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789">
            <a:off x="6056240" y="2168341"/>
            <a:ext cx="2819400" cy="286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6" name="Picture 2" descr="http://babble.com/CS/blogs/strollerderby/2008/babywalk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3"/>
          <a:stretch/>
        </p:blipFill>
        <p:spPr bwMode="auto">
          <a:xfrm rot="644743">
            <a:off x="622278" y="1585460"/>
            <a:ext cx="2414276" cy="4449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2" descr="http://t0.gstatic.com/images?q=tbn:ANd9GcQwczKEFDlwdL6qk0zW_zEbfMn07psAicI4Oc3DscPcmynT5mxLmA:sunningdaledentalblog.files.wordpress.com/2012/09/baby-teething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705624" cy="1975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424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When the babies get a bit older, they can go to school.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49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24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enterforjoyfulliving.net/wp-content/uploads/2010/09/cute-childen-pictures-jumping-joy-white-backgrou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11051"/>
          <a:stretch/>
        </p:blipFill>
        <p:spPr bwMode="auto">
          <a:xfrm>
            <a:off x="533400" y="1769496"/>
            <a:ext cx="3505200" cy="3116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2" descr="http://trinitymead.com/wp-content/uploads/2010/07/teenag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9838">
            <a:off x="4326325" y="1112919"/>
            <a:ext cx="3259055" cy="2761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3400" y="2827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When children are 13 years old, they are called teenagers. During this time, their bodies change a lot.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401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Teenagers grow into adults. 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endCxn id="3" idx="1"/>
          </p:cNvCxnSpPr>
          <p:nvPr/>
        </p:nvCxnSpPr>
        <p:spPr>
          <a:xfrm flipV="1">
            <a:off x="3810000" y="2323235"/>
            <a:ext cx="525244" cy="34376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962400"/>
            <a:ext cx="3810000" cy="2595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5867400" y="3657600"/>
            <a:ext cx="152400" cy="762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0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6346979" cy="4329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Adults have finished growing. They can have their own babies.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6" name="Picture 4" descr="http://d2kr7m1e04yntb.cloudfront.net/wp-content/uploads/2012/10/pregnant-cowgirl-60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3754">
            <a:off x="612305" y="479519"/>
            <a:ext cx="1489214" cy="2235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312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bd3ee3f6c22edec0399d75dc307c7358aa1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174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Human Life Cycle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Vicars Green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Human_LifeCycle</dc:title>
  <dc:creator>The Story Seed</dc:creator>
  <dc:description>www.TheStorySeed.com</dc:description>
  <cp:lastModifiedBy>hp</cp:lastModifiedBy>
  <cp:revision>22</cp:revision>
  <dcterms:created xsi:type="dcterms:W3CDTF">2013-03-11T13:16:31Z</dcterms:created>
  <dcterms:modified xsi:type="dcterms:W3CDTF">2013-08-07T03:06:43Z</dcterms:modified>
</cp:coreProperties>
</file>