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67" r:id="rId2"/>
    <p:sldId id="257" r:id="rId3"/>
    <p:sldId id="258" r:id="rId4"/>
    <p:sldId id="268" r:id="rId5"/>
    <p:sldId id="260" r:id="rId6"/>
    <p:sldId id="259" r:id="rId7"/>
    <p:sldId id="261" r:id="rId8"/>
    <p:sldId id="262" r:id="rId9"/>
    <p:sldId id="264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2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9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215F9-B44C-48BE-A349-C1D90C0A4FDE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CDF9D-4196-4D4C-B631-8E5BB98D8EF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http://upload.wikimedia.org/wikipedia/commons/6/62/Hen_and_chicks_cartoon_04.svg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http://www.hen.com/</a:t>
            </a:r>
          </a:p>
          <a:p>
            <a:r>
              <a:rPr lang="en-GB" dirty="0" smtClean="0"/>
              <a:t>http://www.chinatownsfbay.com/article/between-a-rooster-and-a-swan-goose/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http://luckyhensrescuewigan.weebly.com/broody-hen-help-sheet.html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http://lafermedesourrou.blogspot.co.uk/2009/03/hen-with-17-chicks.html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http://leesbird.com/bb/chicken-hens-and-roosters/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http://www.hodbin.com/img15386.search.htm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http://www.flickr.com/photos/thebigwranch12/galleries/72157624441308070/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8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07B78-5237-4B95-87D0-7FE82687C2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hardworkinghippy/339396223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470025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The Life Cycle </a:t>
            </a:r>
            <a:b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of a Chicken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20888"/>
            <a:ext cx="5079479" cy="39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hp\Desktop\StorySeed_Desktop_PRINTVersion\StorySeed_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6240602"/>
            <a:ext cx="2088048" cy="5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2" name="Picture 4" descr="http://www.hen.com/h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52" r="14717"/>
          <a:stretch>
            <a:fillRect/>
          </a:stretch>
        </p:blipFill>
        <p:spPr bwMode="auto">
          <a:xfrm>
            <a:off x="1259632" y="1628800"/>
            <a:ext cx="2755170" cy="368009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38" r="4724"/>
          <a:stretch>
            <a:fillRect/>
          </a:stretch>
        </p:blipFill>
        <p:spPr bwMode="auto">
          <a:xfrm>
            <a:off x="4644008" y="1484784"/>
            <a:ext cx="3600400" cy="372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767186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A mummy chicken is called a </a:t>
            </a:r>
            <a:r>
              <a:rPr lang="en-GB" sz="3000" b="1" dirty="0" smtClean="0">
                <a:latin typeface="Arial Rounded MT Bold" pitchFamily="34" charset="0"/>
              </a:rPr>
              <a:t>hen</a:t>
            </a:r>
            <a:endParaRPr lang="th-TH" sz="3000" b="1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692696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A daddy chicken is called a </a:t>
            </a:r>
            <a:r>
              <a:rPr lang="en-GB" sz="3000" b="1" dirty="0" smtClean="0">
                <a:latin typeface="Arial Rounded MT Bold" pitchFamily="34" charset="0"/>
              </a:rPr>
              <a:t>rooster</a:t>
            </a:r>
            <a:endParaRPr lang="th-TH" sz="3000" b="1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5301208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Together they will make a baby chicken.</a:t>
            </a:r>
            <a:endParaRPr lang="th-TH" sz="30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8" name="Picture 4" descr="http://luckyhensrescuewigan.weebly.com/uploads/8/7/3/8/8738564/575889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764705"/>
            <a:ext cx="3888432" cy="38203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4581128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The baby chicken is inside the </a:t>
            </a:r>
            <a:r>
              <a:rPr lang="en-GB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egg</a:t>
            </a:r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. Can you see the eggs?</a:t>
            </a:r>
          </a:p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The </a:t>
            </a:r>
            <a:r>
              <a:rPr lang="en-GB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hen</a:t>
            </a:r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 sits on her eggs to look after them and keep them warm.</a:t>
            </a:r>
            <a:endParaRPr lang="th-TH" sz="3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43608" y="5301208"/>
            <a:ext cx="7056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How many eggs are there here?</a:t>
            </a:r>
            <a:endParaRPr lang="th-TH" sz="3000" b="1" dirty="0">
              <a:latin typeface="Arial Rounded MT Bold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24744"/>
            <a:ext cx="553572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44" name="Picture 4" descr="http://t2.gstatic.com/images?q=tbn:ANd9GcReaPePDLPqo6jelT1KQ9x7Gre6OWHzqABDhda8irM6p6ezDNEK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836712"/>
            <a:ext cx="4368484" cy="40324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515719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Look! The egg is </a:t>
            </a:r>
            <a:r>
              <a:rPr lang="en-GB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hatching</a:t>
            </a:r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! What’s inside the egg?</a:t>
            </a:r>
            <a:endParaRPr lang="th-TH" sz="30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170" name="Picture 2" descr="Hen with seventeen newly hatched chicks">
            <a:hlinkClick r:id="rId3" tooltip="Hen with her seventeen chick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980728"/>
            <a:ext cx="4762500" cy="3762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5013176"/>
            <a:ext cx="7056784" cy="1188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Look at the </a:t>
            </a:r>
            <a:r>
              <a:rPr lang="en-GB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chicks</a:t>
            </a:r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 with their mum!</a:t>
            </a:r>
          </a:p>
          <a:p>
            <a:pPr algn="ctr">
              <a:lnSpc>
                <a:spcPct val="150000"/>
              </a:lnSpc>
            </a:pPr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How many chicks can you see here?</a:t>
            </a:r>
            <a:endParaRPr lang="th-TH" sz="3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508" name="Picture 4" descr="http://leesbirdblog.files.wordpress.com/2009/01/you-can-have-her-chickens-by-maj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764704"/>
            <a:ext cx="5280587" cy="39604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5013176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The chicks have now grown up. It’s now their turn to be mummies and daddies.</a:t>
            </a:r>
            <a:endParaRPr lang="th-TH" sz="3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1691680" y="836712"/>
            <a:ext cx="56886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How many eggs can a hen lay a day?</a:t>
            </a:r>
            <a:endParaRPr lang="en-GB" sz="50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3573016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dirty="0" smtClean="0">
                <a:latin typeface="Arial Rounded MT Bold" pitchFamily="34" charset="0"/>
              </a:rPr>
              <a:t>Just</a:t>
            </a:r>
            <a:r>
              <a:rPr lang="en-GB" sz="9600" dirty="0" smtClean="0">
                <a:latin typeface="Arial Rounded MT Bold" pitchFamily="34" charset="0"/>
              </a:rPr>
              <a:t> 1</a:t>
            </a:r>
            <a:endParaRPr lang="en-GB" sz="9600" dirty="0">
              <a:latin typeface="Arial Rounded MT Bold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902446" y="3498156"/>
            <a:ext cx="2990850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1763688" y="908720"/>
            <a:ext cx="56886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Can chickens fly?</a:t>
            </a:r>
            <a:endParaRPr lang="en-GB" sz="50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2636912"/>
            <a:ext cx="30963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>
                <a:latin typeface="Arial Rounded MT Bold" pitchFamily="34" charset="0"/>
              </a:rPr>
              <a:t>No! But they can jump!</a:t>
            </a:r>
            <a:endParaRPr lang="en-GB" sz="5000" dirty="0">
              <a:latin typeface="Arial Rounded MT Bold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3685">
            <a:off x="1145525" y="2600747"/>
            <a:ext cx="3590925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0d8f34565b41e7aa493b15eb748a37dd188c3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166</Words>
  <Application>Microsoft Office PowerPoint</Application>
  <PresentationFormat>On-screen Show (4:3)</PresentationFormat>
  <Paragraphs>32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Life Cycle  of a Chicken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Cycle of a Chicken</dc:title>
  <dc:creator>The Story Seed</dc:creator>
  <cp:lastModifiedBy>hp</cp:lastModifiedBy>
  <cp:revision>29</cp:revision>
  <dcterms:created xsi:type="dcterms:W3CDTF">2012-10-18T09:13:48Z</dcterms:created>
  <dcterms:modified xsi:type="dcterms:W3CDTF">2013-08-07T03:16:52Z</dcterms:modified>
</cp:coreProperties>
</file>