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58" r:id="rId7"/>
    <p:sldId id="265" r:id="rId8"/>
    <p:sldId id="266" r:id="rId9"/>
    <p:sldId id="264" r:id="rId10"/>
    <p:sldId id="262" r:id="rId11"/>
    <p:sldId id="263" r:id="rId12"/>
  </p:sldIdLst>
  <p:sldSz cx="9144000" cy="6858000" type="screen4x3"/>
  <p:notesSz cx="6858000" cy="9144000"/>
  <p:custDataLst>
    <p:tags r:id="rId14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10B"/>
    <a:srgbClr val="DEB400"/>
    <a:srgbClr val="FFFF47"/>
    <a:srgbClr val="EAB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9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6D63C-38B2-463E-95F9-9CEB9558B1CA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9AF94-975B-4103-BFE0-BE22B07610B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video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Diwali</a:t>
            </a:r>
            <a:r>
              <a:rPr lang="en-US" baseline="0" dirty="0" smtClean="0"/>
              <a:t>: http://www.youtube.com/watch?feature=player_embedded&amp;v=HrrW3rO51ak#!</a:t>
            </a:r>
          </a:p>
          <a:p>
            <a:r>
              <a:rPr lang="en-US" baseline="0" dirty="0" smtClean="0"/>
              <a:t>For Rama and </a:t>
            </a:r>
            <a:r>
              <a:rPr lang="en-US" baseline="0" dirty="0" err="1" smtClean="0"/>
              <a:t>Sita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Diwali</a:t>
            </a:r>
            <a:r>
              <a:rPr lang="en-US" baseline="0" dirty="0" smtClean="0"/>
              <a:t> story, go to : </a:t>
            </a:r>
            <a:r>
              <a:rPr lang="en-GB" i="1" dirty="0" smtClean="0"/>
              <a:t>www.teachers.org.uk/files/The-story-of-</a:t>
            </a:r>
            <a:r>
              <a:rPr lang="en-GB" b="1" i="1" dirty="0" smtClean="0"/>
              <a:t>Rama-and-Sita</a:t>
            </a:r>
            <a:r>
              <a:rPr lang="en-GB" i="1" dirty="0" smtClean="0"/>
              <a:t>.ppt</a:t>
            </a:r>
          </a:p>
          <a:p>
            <a:r>
              <a:rPr lang="en-GB" dirty="0" smtClean="0"/>
              <a:t>http://www.boston.com/bigpicture/2009/10/diwali_2009.html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9AF94-975B-4103-BFE0-BE22B07610B9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We can make our own ones with clay, </a:t>
            </a:r>
            <a:r>
              <a:rPr lang="en-US" dirty="0" err="1" smtClean="0">
                <a:latin typeface="Comic Sans MS" pitchFamily="66" charset="0"/>
              </a:rPr>
              <a:t>plasticine</a:t>
            </a:r>
            <a:r>
              <a:rPr lang="en-US" dirty="0" smtClean="0">
                <a:latin typeface="Comic Sans MS" pitchFamily="66" charset="0"/>
              </a:rPr>
              <a:t>, plastics pots,</a:t>
            </a:r>
            <a:r>
              <a:rPr lang="en-US" baseline="0" dirty="0" smtClean="0">
                <a:latin typeface="Comic Sans MS" pitchFamily="66" charset="0"/>
              </a:rPr>
              <a:t> (</a:t>
            </a:r>
            <a:r>
              <a:rPr lang="en-US" baseline="0" dirty="0" err="1" smtClean="0">
                <a:latin typeface="Comic Sans MS" pitchFamily="66" charset="0"/>
              </a:rPr>
              <a:t>papier</a:t>
            </a:r>
            <a:r>
              <a:rPr lang="en-US" baseline="0" dirty="0" smtClean="0">
                <a:latin typeface="Comic Sans MS" pitchFamily="66" charset="0"/>
              </a:rPr>
              <a:t> </a:t>
            </a:r>
            <a:r>
              <a:rPr lang="en-US" baseline="0" dirty="0" err="1" smtClean="0">
                <a:latin typeface="Comic Sans MS" pitchFamily="66" charset="0"/>
              </a:rPr>
              <a:t>mache</a:t>
            </a:r>
            <a:r>
              <a:rPr lang="en-US" baseline="0" dirty="0" smtClean="0">
                <a:latin typeface="Comic Sans MS" pitchFamily="66" charset="0"/>
              </a:rPr>
              <a:t> half a blown balloon), fruits and vegetables, etc</a:t>
            </a:r>
            <a:endParaRPr lang="en-GB" dirty="0" smtClean="0"/>
          </a:p>
          <a:p>
            <a:r>
              <a:rPr lang="en-GB" dirty="0" smtClean="0"/>
              <a:t>http://prasadjain.hubpages.com/hub/DIWALI-INDIAN-FESTIVAL-OF-LIGHTS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9AF94-975B-4103-BFE0-BE22B07610B9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http://www.squidoo.com/easy-crafting-for-kids</a:t>
            </a:r>
          </a:p>
          <a:p>
            <a:r>
              <a:rPr lang="en-GB" dirty="0" smtClean="0"/>
              <a:t>http://www.incultureparent.com/2010/10/diwali-lantern/</a:t>
            </a:r>
          </a:p>
          <a:p>
            <a:r>
              <a:rPr lang="en-GB" dirty="0" smtClean="0"/>
              <a:t>http://kidworldcitizen.org/2011/11/25/make-a-diya-for-diwali/</a:t>
            </a:r>
          </a:p>
          <a:p>
            <a:r>
              <a:rPr lang="en-GB" dirty="0" smtClean="0"/>
              <a:t>http://www.artsycraftsymom.com/2011/10/diwali-craft-ideas-for-kids.html</a:t>
            </a:r>
          </a:p>
          <a:p>
            <a:r>
              <a:rPr lang="en-GB" dirty="0" smtClean="0"/>
              <a:t>http://www.activityvillage.co.uk/diya-mobile.htm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9AF94-975B-4103-BFE0-BE22B07610B9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www.crazy-frankenstein.com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9AF94-975B-4103-BFE0-BE22B07610B9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http://theramadanblog.blogspot.co.uk/2010/08/night-before-ramadan.html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9AF94-975B-4103-BFE0-BE22B07610B9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http://www.boston.com/bigpicture/2011/05/vesak_day_2011.html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9AF94-975B-4103-BFE0-BE22B07610B9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http://technorati.com/lifestyle/travel/article/diwali-the-festival-of-lights/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9AF94-975B-4103-BFE0-BE22B07610B9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http://prasadjain.hubpages.com/hub/DIWALI-INDIAN-FESTIVAL-OF-LIGHTS</a:t>
            </a:r>
          </a:p>
          <a:p>
            <a:r>
              <a:rPr lang="en-GB" dirty="0" smtClean="0"/>
              <a:t>http://www.boston.com/bigpicture/2009/10/diwali_2009.html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9AF94-975B-4103-BFE0-BE22B07610B9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http://www.netglimse.com/holidays/diwali/how_to_do_diwali_lakshmi_puja.shtml</a:t>
            </a:r>
          </a:p>
          <a:p>
            <a:r>
              <a:rPr lang="en-GB" dirty="0" smtClean="0"/>
              <a:t>http://historiesofthingstocome.blogspot.co.uk/2011/12/hail-winter-solstice-deus-sol-invictus.html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9AF94-975B-4103-BFE0-BE22B07610B9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http://www.fropper.com/post/38581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9AF94-975B-4103-BFE0-BE22B07610B9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http://www.loveandlentil.com/2009/10/diwali-has-come-and-gone.html</a:t>
            </a:r>
          </a:p>
          <a:p>
            <a:r>
              <a:rPr lang="en-GB" dirty="0" smtClean="0"/>
              <a:t>http://www.boston.com/bigpicture/2009/10/diwali_2009.html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9AF94-975B-4103-BFE0-BE22B07610B9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41B0-B7E5-465A-84FB-BC8D0D1D194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CFF2-F667-4009-8D3E-C71043F5C6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41B0-B7E5-465A-84FB-BC8D0D1D194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CFF2-F667-4009-8D3E-C71043F5C6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41B0-B7E5-465A-84FB-BC8D0D1D194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CFF2-F667-4009-8D3E-C71043F5C6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41B0-B7E5-465A-84FB-BC8D0D1D194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CFF2-F667-4009-8D3E-C71043F5C6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41B0-B7E5-465A-84FB-BC8D0D1D194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CFF2-F667-4009-8D3E-C71043F5C6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41B0-B7E5-465A-84FB-BC8D0D1D194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CFF2-F667-4009-8D3E-C71043F5C6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41B0-B7E5-465A-84FB-BC8D0D1D194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CFF2-F667-4009-8D3E-C71043F5C6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41B0-B7E5-465A-84FB-BC8D0D1D194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CFF2-F667-4009-8D3E-C71043F5C6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41B0-B7E5-465A-84FB-BC8D0D1D194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CFF2-F667-4009-8D3E-C71043F5C6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41B0-B7E5-465A-84FB-BC8D0D1D194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CFF2-F667-4009-8D3E-C71043F5C6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41B0-B7E5-465A-84FB-BC8D0D1D194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CFF2-F667-4009-8D3E-C71043F5C6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C41B0-B7E5-465A-84FB-BC8D0D1D194C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ECFF2-F667-4009-8D3E-C71043F5C67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122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8112" y="5343351"/>
            <a:ext cx="5108104" cy="1470025"/>
          </a:xfrm>
        </p:spPr>
        <p:txBody>
          <a:bodyPr>
            <a:normAutofit/>
          </a:bodyPr>
          <a:lstStyle/>
          <a:p>
            <a:r>
              <a:rPr lang="en-US" sz="8800" dirty="0" err="1" smtClean="0">
                <a:solidFill>
                  <a:schemeClr val="bg1"/>
                </a:solidFill>
                <a:latin typeface="Comic Sans MS" pitchFamily="66" charset="0"/>
              </a:rPr>
              <a:t>Diwali</a:t>
            </a:r>
            <a:endParaRPr lang="th-TH" sz="8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3" descr="C:\Users\hp\Desktop\StorySeed_Desktop_PRINTVersion\StorySeed_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165304"/>
            <a:ext cx="269979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536" y="332656"/>
            <a:ext cx="8352928" cy="6120680"/>
          </a:xfrm>
          <a:prstGeom prst="roundRect">
            <a:avLst>
              <a:gd name="adj" fmla="val 12713"/>
            </a:avLst>
          </a:prstGeom>
          <a:solidFill>
            <a:schemeClr val="bg1"/>
          </a:solidFill>
          <a:ln w="76200">
            <a:solidFill>
              <a:srgbClr val="EA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5616" y="548680"/>
            <a:ext cx="6984776" cy="936104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solidFill>
              <a:srgbClr val="F59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FFFF00"/>
                </a:solidFill>
              </a:ln>
              <a:solidFill>
                <a:srgbClr val="EABD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Let’s celebrate </a:t>
            </a:r>
            <a:r>
              <a:rPr lang="en-US" dirty="0" err="1" smtClean="0">
                <a:latin typeface="Comic Sans MS" pitchFamily="66" charset="0"/>
              </a:rPr>
              <a:t>Diwali</a:t>
            </a:r>
            <a:endParaRPr lang="th-TH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448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This lady is making oil lamps. How can we make our own ones? </a:t>
            </a:r>
            <a:endParaRPr lang="th-TH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96952"/>
            <a:ext cx="48577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536" y="332656"/>
            <a:ext cx="8352928" cy="6120680"/>
          </a:xfrm>
          <a:prstGeom prst="roundRect">
            <a:avLst>
              <a:gd name="adj" fmla="val 12713"/>
            </a:avLst>
          </a:prstGeom>
          <a:solidFill>
            <a:schemeClr val="bg1"/>
          </a:solidFill>
          <a:ln w="76200">
            <a:solidFill>
              <a:srgbClr val="EA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5616" y="548680"/>
            <a:ext cx="6984776" cy="936104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solidFill>
              <a:srgbClr val="F59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FFFF00"/>
                </a:solidFill>
              </a:ln>
              <a:solidFill>
                <a:srgbClr val="EABD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Let’s celebrate </a:t>
            </a:r>
            <a:r>
              <a:rPr lang="en-US" dirty="0" err="1" smtClean="0">
                <a:latin typeface="Comic Sans MS" pitchFamily="66" charset="0"/>
              </a:rPr>
              <a:t>Diwali</a:t>
            </a:r>
            <a:endParaRPr lang="th-TH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b="14455"/>
          <a:stretch>
            <a:fillRect/>
          </a:stretch>
        </p:blipFill>
        <p:spPr bwMode="auto">
          <a:xfrm>
            <a:off x="755576" y="1772816"/>
            <a:ext cx="21043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3312368" cy="146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916832"/>
            <a:ext cx="2160240" cy="146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293096"/>
            <a:ext cx="2520280" cy="168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772816"/>
            <a:ext cx="2448272" cy="163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51362" y="3898054"/>
            <a:ext cx="1572766" cy="212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5536" y="332656"/>
            <a:ext cx="8352928" cy="6120680"/>
          </a:xfrm>
          <a:prstGeom prst="roundRect">
            <a:avLst>
              <a:gd name="adj" fmla="val 12713"/>
            </a:avLst>
          </a:prstGeom>
          <a:solidFill>
            <a:schemeClr val="bg1"/>
          </a:solidFill>
          <a:ln w="76200">
            <a:solidFill>
              <a:srgbClr val="F59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Diwali</a:t>
            </a:r>
            <a:r>
              <a:rPr lang="en-US" dirty="0" smtClean="0">
                <a:latin typeface="Comic Sans MS" pitchFamily="66" charset="0"/>
              </a:rPr>
              <a:t> is a Hindu festival. A festival is a religious celebration.</a:t>
            </a:r>
            <a:endParaRPr lang="th-TH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808" y="3312708"/>
            <a:ext cx="4361432" cy="29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115616" y="548680"/>
            <a:ext cx="6984776" cy="936104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solidFill>
              <a:srgbClr val="F59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FFFF00"/>
                </a:solidFill>
              </a:ln>
              <a:solidFill>
                <a:srgbClr val="EABD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is a festival?</a:t>
            </a:r>
            <a:endParaRPr lang="th-TH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2761764"/>
            <a:ext cx="66247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Christmas is a Christian celebration.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5536" y="332656"/>
            <a:ext cx="8352928" cy="6120680"/>
          </a:xfrm>
          <a:prstGeom prst="roundRect">
            <a:avLst>
              <a:gd name="adj" fmla="val 12713"/>
            </a:avLst>
          </a:prstGeom>
          <a:solidFill>
            <a:schemeClr val="bg1"/>
          </a:solidFill>
          <a:ln w="76200">
            <a:solidFill>
              <a:srgbClr val="EA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15616" y="548680"/>
            <a:ext cx="6984776" cy="936104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solidFill>
              <a:srgbClr val="F59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FFFF00"/>
                </a:solidFill>
              </a:ln>
              <a:solidFill>
                <a:srgbClr val="EABD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is a festival?</a:t>
            </a:r>
            <a:endParaRPr lang="th-TH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98884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     Ramadan is an Islam celebration.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3"/>
            <a:ext cx="2448272" cy="331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5536" y="332656"/>
            <a:ext cx="8352928" cy="6120680"/>
          </a:xfrm>
          <a:prstGeom prst="roundRect">
            <a:avLst>
              <a:gd name="adj" fmla="val 12713"/>
            </a:avLst>
          </a:prstGeom>
          <a:solidFill>
            <a:schemeClr val="bg1"/>
          </a:solidFill>
          <a:ln w="76200">
            <a:solidFill>
              <a:srgbClr val="EA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15616" y="548680"/>
            <a:ext cx="6984776" cy="936104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solidFill>
              <a:srgbClr val="F59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FFFF00"/>
                </a:solidFill>
              </a:ln>
              <a:solidFill>
                <a:srgbClr val="EABD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is a festival?</a:t>
            </a:r>
            <a:endParaRPr lang="th-TH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206084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       </a:t>
            </a:r>
            <a:r>
              <a:rPr lang="en-US" dirty="0" err="1" smtClean="0">
                <a:latin typeface="Comic Sans MS" pitchFamily="66" charset="0"/>
              </a:rPr>
              <a:t>Vesak</a:t>
            </a:r>
            <a:r>
              <a:rPr lang="en-US" dirty="0" smtClean="0">
                <a:latin typeface="Comic Sans MS" pitchFamily="66" charset="0"/>
              </a:rPr>
              <a:t> is a Buddhist celebration.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84918"/>
            <a:ext cx="4752528" cy="312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5536" y="332656"/>
            <a:ext cx="8352928" cy="6120680"/>
          </a:xfrm>
          <a:prstGeom prst="roundRect">
            <a:avLst>
              <a:gd name="adj" fmla="val 12713"/>
            </a:avLst>
          </a:prstGeom>
          <a:solidFill>
            <a:schemeClr val="bg1"/>
          </a:solidFill>
          <a:ln w="76200">
            <a:solidFill>
              <a:srgbClr val="EA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15616" y="548680"/>
            <a:ext cx="6984776" cy="936104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solidFill>
              <a:srgbClr val="F59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FFFF00"/>
                </a:solidFill>
              </a:ln>
              <a:solidFill>
                <a:srgbClr val="EABD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is a festival?</a:t>
            </a:r>
            <a:endParaRPr lang="th-TH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206084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Comic Sans MS" pitchFamily="66" charset="0"/>
              </a:rPr>
              <a:t>Diwali</a:t>
            </a:r>
            <a:r>
              <a:rPr lang="en-US" dirty="0" smtClean="0">
                <a:latin typeface="Comic Sans MS" pitchFamily="66" charset="0"/>
              </a:rPr>
              <a:t> is a Hindu celebration. It lasts for 5 days.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068960"/>
            <a:ext cx="4896544" cy="323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536" y="332656"/>
            <a:ext cx="8352928" cy="6120680"/>
          </a:xfrm>
          <a:prstGeom prst="roundRect">
            <a:avLst>
              <a:gd name="adj" fmla="val 12713"/>
            </a:avLst>
          </a:prstGeom>
          <a:solidFill>
            <a:schemeClr val="bg1"/>
          </a:solidFill>
          <a:ln w="76200">
            <a:solidFill>
              <a:srgbClr val="EA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5616" y="548680"/>
            <a:ext cx="6984776" cy="936104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solidFill>
              <a:srgbClr val="F59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FFFF00"/>
                </a:solidFill>
              </a:ln>
              <a:solidFill>
                <a:srgbClr val="EABD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Diwali</a:t>
            </a:r>
            <a:endParaRPr lang="th-TH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44824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Diwali</a:t>
            </a:r>
            <a:r>
              <a:rPr lang="en-US" dirty="0" smtClean="0">
                <a:latin typeface="Comic Sans MS" pitchFamily="66" charset="0"/>
              </a:rPr>
              <a:t> is also known as the festival of lights. This is because people light small oil lamps and put them around their house, shops and street.</a:t>
            </a:r>
            <a:endParaRPr lang="th-TH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3663026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76600"/>
            <a:ext cx="4023250" cy="241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536" y="332656"/>
            <a:ext cx="8352928" cy="6120680"/>
          </a:xfrm>
          <a:prstGeom prst="roundRect">
            <a:avLst>
              <a:gd name="adj" fmla="val 12713"/>
            </a:avLst>
          </a:prstGeom>
          <a:solidFill>
            <a:schemeClr val="bg1"/>
          </a:solidFill>
          <a:ln w="76200">
            <a:solidFill>
              <a:srgbClr val="EA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1560" y="548680"/>
            <a:ext cx="7920880" cy="936104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solidFill>
              <a:srgbClr val="F59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FFFF00"/>
                </a:solidFill>
              </a:ln>
              <a:solidFill>
                <a:srgbClr val="EABD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Why light oil lamps and candles?</a:t>
            </a:r>
            <a:endParaRPr lang="th-TH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38599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Comic Sans MS" pitchFamily="66" charset="0"/>
              </a:rPr>
              <a:t>We light candles so that she can find her way into our homes. She will help us become wealthy. </a:t>
            </a:r>
            <a:endParaRPr lang="th-TH" sz="2700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1872208" cy="272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28800"/>
            <a:ext cx="25202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843808" y="2132856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Diwali</a:t>
            </a:r>
            <a:r>
              <a:rPr lang="en-US" dirty="0" smtClean="0">
                <a:latin typeface="Comic Sans MS" pitchFamily="66" charset="0"/>
              </a:rPr>
              <a:t> is a festival for a Goddess called </a:t>
            </a:r>
            <a:r>
              <a:rPr lang="en-US" dirty="0" err="1" smtClean="0">
                <a:latin typeface="Comic Sans MS" pitchFamily="66" charset="0"/>
              </a:rPr>
              <a:t>Lakshmi</a:t>
            </a:r>
            <a:r>
              <a:rPr lang="en-US" dirty="0" smtClean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536" y="332656"/>
            <a:ext cx="8352928" cy="6120680"/>
          </a:xfrm>
          <a:prstGeom prst="roundRect">
            <a:avLst>
              <a:gd name="adj" fmla="val 12713"/>
            </a:avLst>
          </a:prstGeom>
          <a:solidFill>
            <a:schemeClr val="bg1"/>
          </a:solidFill>
          <a:ln w="76200">
            <a:solidFill>
              <a:srgbClr val="EA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1560" y="548680"/>
            <a:ext cx="7920880" cy="936104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solidFill>
              <a:srgbClr val="F59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FFFF00"/>
                </a:solidFill>
              </a:ln>
              <a:solidFill>
                <a:srgbClr val="EABD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Rangoli</a:t>
            </a:r>
            <a:r>
              <a:rPr lang="en-US" dirty="0" smtClean="0">
                <a:latin typeface="Comic Sans MS" pitchFamily="66" charset="0"/>
              </a:rPr>
              <a:t> patterns</a:t>
            </a:r>
            <a:endParaRPr lang="th-TH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also make </a:t>
            </a:r>
            <a:r>
              <a:rPr lang="en-US" dirty="0" err="1" smtClean="0">
                <a:latin typeface="Comic Sans MS" pitchFamily="66" charset="0"/>
              </a:rPr>
              <a:t>rangoli</a:t>
            </a:r>
            <a:r>
              <a:rPr lang="en-US" dirty="0" smtClean="0">
                <a:latin typeface="Comic Sans MS" pitchFamily="66" charset="0"/>
              </a:rPr>
              <a:t> patterns on the floor so that goddess </a:t>
            </a:r>
            <a:r>
              <a:rPr lang="en-US" dirty="0" err="1" smtClean="0">
                <a:latin typeface="Comic Sans MS" pitchFamily="66" charset="0"/>
              </a:rPr>
              <a:t>Lakshmi</a:t>
            </a:r>
            <a:r>
              <a:rPr lang="en-US" dirty="0" smtClean="0">
                <a:latin typeface="Comic Sans MS" pitchFamily="66" charset="0"/>
              </a:rPr>
              <a:t> can see them and come into our homes. </a:t>
            </a:r>
            <a:endParaRPr lang="th-TH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973" r="9257"/>
          <a:stretch>
            <a:fillRect/>
          </a:stretch>
        </p:blipFill>
        <p:spPr bwMode="auto">
          <a:xfrm>
            <a:off x="2699792" y="3047578"/>
            <a:ext cx="3816424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536" y="332656"/>
            <a:ext cx="8352928" cy="6120680"/>
          </a:xfrm>
          <a:prstGeom prst="roundRect">
            <a:avLst>
              <a:gd name="adj" fmla="val 12713"/>
            </a:avLst>
          </a:prstGeom>
          <a:solidFill>
            <a:schemeClr val="bg1"/>
          </a:solidFill>
          <a:ln w="76200">
            <a:solidFill>
              <a:srgbClr val="EA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3568" y="548680"/>
            <a:ext cx="7776864" cy="936104"/>
          </a:xfrm>
          <a:prstGeom prst="roundRect">
            <a:avLst>
              <a:gd name="adj" fmla="val 50000"/>
            </a:avLst>
          </a:prstGeom>
          <a:solidFill>
            <a:srgbClr val="FFFF47"/>
          </a:solidFill>
          <a:ln>
            <a:solidFill>
              <a:srgbClr val="F59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FFFF00"/>
                </a:solidFill>
              </a:ln>
              <a:solidFill>
                <a:srgbClr val="EABD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4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Comic Sans MS" pitchFamily="66" charset="0"/>
              </a:rPr>
              <a:t>What else happens during </a:t>
            </a:r>
            <a:r>
              <a:rPr lang="en-US" sz="3800" dirty="0" err="1" smtClean="0">
                <a:latin typeface="Comic Sans MS" pitchFamily="66" charset="0"/>
              </a:rPr>
              <a:t>Diwali</a:t>
            </a:r>
            <a:r>
              <a:rPr lang="en-US" sz="3800" dirty="0" smtClean="0">
                <a:latin typeface="Comic Sans MS" pitchFamily="66" charset="0"/>
              </a:rPr>
              <a:t>?</a:t>
            </a:r>
            <a:endParaRPr lang="th-TH" sz="3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614279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People clean their home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People wear new clothes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People share food and gifts with their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family and friends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There are firework displays!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3384376" cy="233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7611" y="4005064"/>
            <a:ext cx="30723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ee4783d75a45aeb15ba72629d5a962ccbf4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315</Words>
  <Application>Microsoft Office PowerPoint</Application>
  <PresentationFormat>On-screen Show (4:3)</PresentationFormat>
  <Paragraphs>57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Diwali</vt:lpstr>
      <vt:lpstr>What is a festival?</vt:lpstr>
      <vt:lpstr>What is a festival?</vt:lpstr>
      <vt:lpstr>What is a festival?</vt:lpstr>
      <vt:lpstr>What is a festival?</vt:lpstr>
      <vt:lpstr>Diwali</vt:lpstr>
      <vt:lpstr>Why light oil lamps and candles?</vt:lpstr>
      <vt:lpstr>Rangoli patterns</vt:lpstr>
      <vt:lpstr>What else happens during Diwali?</vt:lpstr>
      <vt:lpstr>Let’s celebrate Diwali</vt:lpstr>
      <vt:lpstr>Let’s celebrate Diwali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Diwali</dc:title>
  <dc:creator>The Story Seed</dc:creator>
  <dc:description>www.TheStorySeed.com</dc:description>
  <cp:lastModifiedBy>hp</cp:lastModifiedBy>
  <cp:revision>43</cp:revision>
  <dcterms:created xsi:type="dcterms:W3CDTF">2012-10-13T08:15:01Z</dcterms:created>
  <dcterms:modified xsi:type="dcterms:W3CDTF">2013-08-07T03:18:38Z</dcterms:modified>
</cp:coreProperties>
</file>