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10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2" autoAdjust="0"/>
  </p:normalViewPr>
  <p:slideViewPr>
    <p:cSldViewPr>
      <p:cViewPr>
        <p:scale>
          <a:sx n="75" d="100"/>
          <a:sy n="75" d="100"/>
        </p:scale>
        <p:origin x="-1236" y="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8378B-89B5-4B42-8428-EF1D0C89CED5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50533-FE53-4CED-B000-6345C8873B0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two numbers add to 10?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 this chant and you’ll know them.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(clap, clap, clap, clap)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50533-FE53-4CED-B000-6345C8873B00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and 9, let’s draw a line,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 a heart and draw a sign.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1, 9, 1, 9 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50533-FE53-4CED-B000-6345C8873B00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and 2, now buckle your shoe,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 your hair and dye it blue. 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8, 2, 8, 2.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50533-FE53-4CED-B000-6345C8873B00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and 3, point at a tree, 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 at you and point at me.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7, 3, 7, 3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50533-FE53-4CED-B000-6345C8873B00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and 4, jiggle on the floor, 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Wave your arms and</a:t>
            </a:r>
            <a:r>
              <a:rPr lang="en-GB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wiggle some more.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6, 4, 6, 4.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50533-FE53-4CED-B000-6345C8873B00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and 5, to the beach we drive,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Splash in the water and go for a dive.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5,5,5,5.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50533-FE53-4CED-B000-6345C8873B00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</a:t>
            </a:r>
            <a:r>
              <a:rPr lang="en-GB" sz="1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</a:t>
            </a:r>
            <a:r>
              <a:rPr lang="en-GB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e’ve </a:t>
            </a:r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learnt all</a:t>
            </a:r>
            <a:r>
              <a:rPr lang="en-GB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pairs to ten.</a:t>
            </a:r>
          </a:p>
          <a:p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en-GB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fun, let’s start again!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(clap, clap, clap, clap)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50533-FE53-4CED-B000-6345C8873B00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1879-4F8A-4B69-BA59-F6B56F9B152A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CB8-45C5-450B-8A10-96D29EDFCB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1879-4F8A-4B69-BA59-F6B56F9B152A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CB8-45C5-450B-8A10-96D29EDFCB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1879-4F8A-4B69-BA59-F6B56F9B152A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CB8-45C5-450B-8A10-96D29EDFCB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1879-4F8A-4B69-BA59-F6B56F9B152A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CB8-45C5-450B-8A10-96D29EDFCB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1879-4F8A-4B69-BA59-F6B56F9B152A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CB8-45C5-450B-8A10-96D29EDFCB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1879-4F8A-4B69-BA59-F6B56F9B152A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CB8-45C5-450B-8A10-96D29EDFCB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1879-4F8A-4B69-BA59-F6B56F9B152A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CB8-45C5-450B-8A10-96D29EDFCB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1879-4F8A-4B69-BA59-F6B56F9B152A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CB8-45C5-450B-8A10-96D29EDFCB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1879-4F8A-4B69-BA59-F6B56F9B152A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CB8-45C5-450B-8A10-96D29EDFCB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1879-4F8A-4B69-BA59-F6B56F9B152A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CB8-45C5-450B-8A10-96D29EDFCB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1879-4F8A-4B69-BA59-F6B56F9B152A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4CB8-45C5-450B-8A10-96D29EDFCB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61879-4F8A-4B69-BA59-F6B56F9B152A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54CB8-45C5-450B-8A10-96D29EDFCB5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8675"/>
            </a:avLst>
          </a:prstGeom>
          <a:solidFill>
            <a:schemeClr val="tx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1619672" y="548680"/>
            <a:ext cx="1296144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39952" y="548680"/>
            <a:ext cx="1296144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131840" y="620688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endParaRPr lang="th-TH" sz="8000" dirty="0">
              <a:solidFill>
                <a:schemeClr val="bg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665401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l0</a:t>
            </a:r>
            <a:endParaRPr lang="th-TH" sz="8000" dirty="0">
              <a:solidFill>
                <a:schemeClr val="bg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1984" y="665401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FF0000"/>
                </a:solidFill>
                <a:latin typeface="Arial Rounded MT Bold" pitchFamily="34" charset="0"/>
              </a:rPr>
              <a:t>?</a:t>
            </a:r>
            <a:endParaRPr lang="th-TH" sz="8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620688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FF0000"/>
                </a:solidFill>
                <a:latin typeface="Arial Rounded MT Bold" pitchFamily="34" charset="0"/>
              </a:rPr>
              <a:t>?</a:t>
            </a:r>
            <a:endParaRPr lang="th-TH" sz="8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2276872"/>
            <a:ext cx="3744416" cy="37856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The </a:t>
            </a:r>
          </a:p>
          <a:p>
            <a:pPr algn="ctr"/>
            <a:r>
              <a:rPr lang="en-GB" sz="6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Number</a:t>
            </a:r>
          </a:p>
          <a:p>
            <a:pPr algn="ctr"/>
            <a:r>
              <a:rPr lang="en-GB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Bonds</a:t>
            </a:r>
            <a:r>
              <a:rPr lang="en-GB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GB" sz="6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Chant</a:t>
            </a:r>
            <a:endParaRPr lang="th-TH" sz="60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7472" y="1787227"/>
            <a:ext cx="4953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E:\StorySacks\StorySeed_Logos_ETC\StorySeedLogoWithOut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335990"/>
            <a:ext cx="2771800" cy="5220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491880" y="6504057"/>
            <a:ext cx="39850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 Rounded MT Bold" pitchFamily="34" charset="0"/>
              </a:rPr>
              <a:t>www.TheStorySeed.com</a:t>
            </a:r>
            <a:endParaRPr lang="th-TH" sz="17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8675"/>
            </a:avLst>
          </a:prstGeom>
          <a:solidFill>
            <a:schemeClr val="tx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Straight Connector 4"/>
          <p:cNvCxnSpPr/>
          <p:nvPr/>
        </p:nvCxnSpPr>
        <p:spPr>
          <a:xfrm>
            <a:off x="683568" y="5445224"/>
            <a:ext cx="76328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99592" y="5201120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1638806" y="5200740"/>
            <a:ext cx="504000" cy="504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2378020" y="5200932"/>
            <a:ext cx="504000" cy="504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3117234" y="5200548"/>
            <a:ext cx="504000" cy="504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3856448" y="5200356"/>
            <a:ext cx="504000" cy="504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4595662" y="5199780"/>
            <a:ext cx="504000" cy="504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2"/>
          <p:cNvSpPr/>
          <p:nvPr/>
        </p:nvSpPr>
        <p:spPr>
          <a:xfrm>
            <a:off x="5334876" y="5200164"/>
            <a:ext cx="504000" cy="504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Oval 13"/>
          <p:cNvSpPr/>
          <p:nvPr/>
        </p:nvSpPr>
        <p:spPr>
          <a:xfrm>
            <a:off x="6074090" y="5199588"/>
            <a:ext cx="504000" cy="504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14"/>
          <p:cNvSpPr/>
          <p:nvPr/>
        </p:nvSpPr>
        <p:spPr>
          <a:xfrm>
            <a:off x="6813304" y="5199972"/>
            <a:ext cx="504000" cy="504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Oval 15"/>
          <p:cNvSpPr/>
          <p:nvPr/>
        </p:nvSpPr>
        <p:spPr>
          <a:xfrm>
            <a:off x="7552520" y="5199396"/>
            <a:ext cx="504000" cy="504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1979712" y="476672"/>
            <a:ext cx="1440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th-TH" sz="10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096" y="548680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9</a:t>
            </a:r>
            <a:endParaRPr lang="th-TH" sz="9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3848" y="54868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and</a:t>
            </a:r>
            <a:endParaRPr lang="th-TH" sz="90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99592" y="3068960"/>
            <a:ext cx="18722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6462" y="2204864"/>
            <a:ext cx="1863650" cy="18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068960"/>
            <a:ext cx="92045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72200" y="2060848"/>
            <a:ext cx="14401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!</a:t>
            </a:r>
            <a:endParaRPr lang="th-TH" sz="17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3789040"/>
            <a:ext cx="92045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837991">
            <a:off x="7155889" y="1966908"/>
            <a:ext cx="92045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Left Bracket 28"/>
          <p:cNvSpPr/>
          <p:nvPr/>
        </p:nvSpPr>
        <p:spPr>
          <a:xfrm rot="16200000">
            <a:off x="1025606" y="5715255"/>
            <a:ext cx="216024" cy="540060"/>
          </a:xfrm>
          <a:prstGeom prst="leftBracke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Left Bracket 29"/>
          <p:cNvSpPr/>
          <p:nvPr/>
        </p:nvSpPr>
        <p:spPr>
          <a:xfrm rot="16200000">
            <a:off x="4718778" y="2783691"/>
            <a:ext cx="216024" cy="6403188"/>
          </a:xfrm>
          <a:prstGeom prst="leftBracke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TextBox 30"/>
          <p:cNvSpPr txBox="1"/>
          <p:nvPr/>
        </p:nvSpPr>
        <p:spPr>
          <a:xfrm>
            <a:off x="925880" y="6093296"/>
            <a:ext cx="43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chemeClr val="bg1"/>
                </a:solidFill>
                <a:latin typeface="Comic Sans MS" pitchFamily="66" charset="0"/>
              </a:rPr>
              <a:t>l</a:t>
            </a:r>
            <a:endParaRPr lang="th-TH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83968" y="6093296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Comic Sans MS" pitchFamily="66" charset="0"/>
              </a:rPr>
              <a:t>9</a:t>
            </a:r>
            <a:endParaRPr lang="th-TH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024 L 0.20955 -0.005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45236E-6 C -0.01268 -0.00416 -0.00053 0.00139 -0.01077 -0.00833 C -0.01268 -0.01018 -0.01511 -0.01064 -0.01702 -0.01226 C -0.02588 -0.0192 -0.03195 -0.02428 -0.04168 -0.02868 C -0.04897 -0.04926 -0.06511 -0.06429 -0.07848 -0.07794 C -0.08056 -0.08626 -0.08404 -0.09505 -0.08768 -0.10245 C -0.0889 -0.10939 -0.09029 -0.12095 -0.09237 -0.1272 C -0.09393 -0.13159 -0.09862 -0.13945 -0.09862 -0.13945 C -0.09914 -0.14223 -0.10001 -0.14477 -0.10001 -0.14755 C -0.10001 -0.15587 -0.09983 -0.1642 -0.09862 -0.17229 C -0.09723 -0.18154 -0.08265 -0.18802 -0.07692 -0.19056 C -0.07536 -0.19195 -0.07414 -0.1938 -0.0724 -0.19473 C -0.06945 -0.19658 -0.0632 -0.19889 -0.0632 -0.19889 C -0.05695 -0.1982 -0.05053 -0.19912 -0.04463 -0.19681 C -0.04098 -0.19542 -0.03543 -0.18848 -0.03543 -0.18848 C -0.03039 -0.17877 -0.02136 -0.17646 -0.0139 -0.17021 C -0.01181 -0.16605 -0.01095 -0.15541 -0.00782 -0.15796 C -0.0014 -0.16327 0.00364 -0.16698 0.00919 -0.17414 C 0.01336 -0.1908 0.01787 -0.18964 0.02916 -0.19473 C 0.05017 -0.19311 0.05294 -0.19727 0.06614 -0.18455 C 0.07517 -0.16536 0.07551 -0.13853 0.06614 -0.11887 C 0.06457 -0.10661 0.06128 -0.09783 0.05832 -0.08603 C 0.05746 -0.08233 0.05624 -0.07632 0.05381 -0.07377 C 0.05207 -0.07192 0.04947 -0.07146 0.04756 -0.06984 C 0.04114 -0.06452 0.04131 -0.06314 0.0368 -0.05527 C 0.03385 -0.04417 0.02673 -0.0377 0.01996 -0.03076 C 0.01805 -0.0259 0.01562 -0.02128 0.01371 -0.01642 C 0.01301 -0.01457 0.01336 -0.01203 0.01232 -0.01041 C 0.00937 -0.00532 0.00416 -0.00347 -5.27778E-6 1.45236E-6 Z " pathEditMode="relative" ptsTypes="fffffffffffffffffffffffffffff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3377E-6 L -0.00208 0.2287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8675"/>
            </a:avLst>
          </a:prstGeom>
          <a:solidFill>
            <a:schemeClr val="tx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Straight Connector 4"/>
          <p:cNvCxnSpPr/>
          <p:nvPr/>
        </p:nvCxnSpPr>
        <p:spPr>
          <a:xfrm>
            <a:off x="683568" y="5445224"/>
            <a:ext cx="76328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99592" y="5201120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2378020" y="5200932"/>
            <a:ext cx="504000" cy="504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3117234" y="5200548"/>
            <a:ext cx="504000" cy="504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3856448" y="5200356"/>
            <a:ext cx="504000" cy="504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4595662" y="5199780"/>
            <a:ext cx="504000" cy="504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2"/>
          <p:cNvSpPr/>
          <p:nvPr/>
        </p:nvSpPr>
        <p:spPr>
          <a:xfrm>
            <a:off x="5334876" y="5200164"/>
            <a:ext cx="504000" cy="504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Oval 13"/>
          <p:cNvSpPr/>
          <p:nvPr/>
        </p:nvSpPr>
        <p:spPr>
          <a:xfrm>
            <a:off x="6074090" y="5199588"/>
            <a:ext cx="504000" cy="504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14"/>
          <p:cNvSpPr/>
          <p:nvPr/>
        </p:nvSpPr>
        <p:spPr>
          <a:xfrm>
            <a:off x="6813304" y="5199972"/>
            <a:ext cx="504000" cy="504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Oval 15"/>
          <p:cNvSpPr/>
          <p:nvPr/>
        </p:nvSpPr>
        <p:spPr>
          <a:xfrm>
            <a:off x="7552520" y="5199396"/>
            <a:ext cx="504000" cy="504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1979712" y="583520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0" dirty="0" smtClean="0">
                <a:solidFill>
                  <a:schemeClr val="bg1"/>
                </a:solidFill>
                <a:latin typeface="Comic Sans MS" pitchFamily="66" charset="0"/>
              </a:rPr>
              <a:t>8</a:t>
            </a:r>
            <a:endParaRPr lang="th-TH" sz="9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096" y="548680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0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endParaRPr lang="th-TH" sz="9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3848" y="54868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and</a:t>
            </a:r>
            <a:endParaRPr lang="th-TH" sz="90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619728" y="5215188"/>
            <a:ext cx="504000" cy="504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3180581" cy="31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44824"/>
            <a:ext cx="3180581" cy="31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t="25641"/>
          <a:stretch>
            <a:fillRect/>
          </a:stretch>
        </p:blipFill>
        <p:spPr bwMode="auto">
          <a:xfrm>
            <a:off x="827583" y="2204864"/>
            <a:ext cx="309882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Left Bracket 27"/>
          <p:cNvSpPr/>
          <p:nvPr/>
        </p:nvSpPr>
        <p:spPr>
          <a:xfrm rot="16200000">
            <a:off x="1421650" y="5319211"/>
            <a:ext cx="216023" cy="1332148"/>
          </a:xfrm>
          <a:prstGeom prst="leftBracke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Left Bracket 28"/>
          <p:cNvSpPr/>
          <p:nvPr/>
        </p:nvSpPr>
        <p:spPr>
          <a:xfrm rot="16200000">
            <a:off x="5076056" y="3140969"/>
            <a:ext cx="216023" cy="5688632"/>
          </a:xfrm>
          <a:prstGeom prst="leftBracke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1331640" y="6093296"/>
            <a:ext cx="43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endParaRPr lang="th-TH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60032" y="6093296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chemeClr val="bg1"/>
                </a:solidFill>
                <a:latin typeface="Comic Sans MS" pitchFamily="66" charset="0"/>
              </a:rPr>
              <a:t>8</a:t>
            </a:r>
            <a:endParaRPr lang="th-TH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8675"/>
            </a:avLst>
          </a:prstGeom>
          <a:solidFill>
            <a:schemeClr val="tx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Straight Connector 4"/>
          <p:cNvCxnSpPr/>
          <p:nvPr/>
        </p:nvCxnSpPr>
        <p:spPr>
          <a:xfrm>
            <a:off x="683568" y="5445224"/>
            <a:ext cx="76328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117234" y="5199396"/>
            <a:ext cx="4939286" cy="505152"/>
            <a:chOff x="3117234" y="5199396"/>
            <a:chExt cx="4939286" cy="505152"/>
          </a:xfrm>
          <a:solidFill>
            <a:srgbClr val="00B0F0"/>
          </a:solidFill>
        </p:grpSpPr>
        <p:sp>
          <p:nvSpPr>
            <p:cNvPr id="10" name="Oval 9"/>
            <p:cNvSpPr/>
            <p:nvPr/>
          </p:nvSpPr>
          <p:spPr>
            <a:xfrm>
              <a:off x="3117234" y="5200548"/>
              <a:ext cx="504000" cy="50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Oval 10"/>
            <p:cNvSpPr/>
            <p:nvPr/>
          </p:nvSpPr>
          <p:spPr>
            <a:xfrm>
              <a:off x="3856448" y="5200356"/>
              <a:ext cx="504000" cy="50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Oval 11"/>
            <p:cNvSpPr/>
            <p:nvPr/>
          </p:nvSpPr>
          <p:spPr>
            <a:xfrm>
              <a:off x="4595662" y="5199780"/>
              <a:ext cx="504000" cy="50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Oval 12"/>
            <p:cNvSpPr/>
            <p:nvPr/>
          </p:nvSpPr>
          <p:spPr>
            <a:xfrm>
              <a:off x="5334876" y="5200164"/>
              <a:ext cx="504000" cy="50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Oval 13"/>
            <p:cNvSpPr/>
            <p:nvPr/>
          </p:nvSpPr>
          <p:spPr>
            <a:xfrm>
              <a:off x="6074090" y="5199588"/>
              <a:ext cx="504000" cy="50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Oval 14"/>
            <p:cNvSpPr/>
            <p:nvPr/>
          </p:nvSpPr>
          <p:spPr>
            <a:xfrm>
              <a:off x="6813304" y="5199972"/>
              <a:ext cx="504000" cy="50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Oval 15"/>
            <p:cNvSpPr/>
            <p:nvPr/>
          </p:nvSpPr>
          <p:spPr>
            <a:xfrm>
              <a:off x="7552520" y="5199396"/>
              <a:ext cx="504000" cy="50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79712" y="511512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0" dirty="0">
                <a:solidFill>
                  <a:schemeClr val="bg1"/>
                </a:solidFill>
                <a:latin typeface="Comic Sans MS" pitchFamily="66" charset="0"/>
              </a:rPr>
              <a:t>7</a:t>
            </a:r>
            <a:endParaRPr lang="th-TH" sz="9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096" y="548680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0" dirty="0">
                <a:solidFill>
                  <a:schemeClr val="bg1"/>
                </a:solidFill>
                <a:latin typeface="Comic Sans MS" pitchFamily="66" charset="0"/>
              </a:rPr>
              <a:t>3</a:t>
            </a:r>
            <a:endParaRPr lang="th-TH" sz="9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3848" y="54868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and</a:t>
            </a:r>
            <a:endParaRPr lang="th-TH" sz="90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2088232" cy="279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49367" flipV="1">
            <a:off x="2178463" y="3490274"/>
            <a:ext cx="92045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132855"/>
            <a:ext cx="1584176" cy="205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700808"/>
            <a:ext cx="14859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>
            <a:off x="899592" y="5201064"/>
            <a:ext cx="1972296" cy="518124"/>
            <a:chOff x="899592" y="5201064"/>
            <a:chExt cx="1972296" cy="518124"/>
          </a:xfrm>
        </p:grpSpPr>
        <p:sp>
          <p:nvSpPr>
            <p:cNvPr id="6" name="Oval 5"/>
            <p:cNvSpPr/>
            <p:nvPr/>
          </p:nvSpPr>
          <p:spPr>
            <a:xfrm>
              <a:off x="899592" y="5201120"/>
              <a:ext cx="504000" cy="50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Oval 22"/>
            <p:cNvSpPr/>
            <p:nvPr/>
          </p:nvSpPr>
          <p:spPr>
            <a:xfrm>
              <a:off x="1619728" y="5215188"/>
              <a:ext cx="504000" cy="50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Oval 25"/>
            <p:cNvSpPr/>
            <p:nvPr/>
          </p:nvSpPr>
          <p:spPr>
            <a:xfrm>
              <a:off x="2367888" y="5201064"/>
              <a:ext cx="504000" cy="50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0" name="Left Bracket 29"/>
          <p:cNvSpPr/>
          <p:nvPr/>
        </p:nvSpPr>
        <p:spPr>
          <a:xfrm rot="16200000">
            <a:off x="1781690" y="4959171"/>
            <a:ext cx="216023" cy="2052228"/>
          </a:xfrm>
          <a:prstGeom prst="leftBracke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Left Bracket 30"/>
          <p:cNvSpPr/>
          <p:nvPr/>
        </p:nvSpPr>
        <p:spPr>
          <a:xfrm rot="16200000">
            <a:off x="5472100" y="3537013"/>
            <a:ext cx="216023" cy="4896544"/>
          </a:xfrm>
          <a:prstGeom prst="leftBracke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TextBox 31"/>
          <p:cNvSpPr txBox="1"/>
          <p:nvPr/>
        </p:nvSpPr>
        <p:spPr>
          <a:xfrm>
            <a:off x="1691680" y="6093296"/>
            <a:ext cx="43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chemeClr val="bg1"/>
                </a:solidFill>
                <a:latin typeface="Comic Sans MS" pitchFamily="66" charset="0"/>
              </a:rPr>
              <a:t>3</a:t>
            </a:r>
            <a:endParaRPr lang="th-TH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20072" y="6093296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chemeClr val="bg1"/>
                </a:solidFill>
                <a:latin typeface="Comic Sans MS" pitchFamily="66" charset="0"/>
              </a:rPr>
              <a:t>7</a:t>
            </a:r>
            <a:endParaRPr lang="th-TH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8675"/>
            </a:avLst>
          </a:prstGeom>
          <a:solidFill>
            <a:schemeClr val="tx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Straight Connector 4"/>
          <p:cNvCxnSpPr/>
          <p:nvPr/>
        </p:nvCxnSpPr>
        <p:spPr>
          <a:xfrm>
            <a:off x="683568" y="5445224"/>
            <a:ext cx="76328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856448" y="5199396"/>
            <a:ext cx="4200072" cy="504960"/>
            <a:chOff x="3856448" y="5199396"/>
            <a:chExt cx="4200072" cy="504960"/>
          </a:xfrm>
          <a:solidFill>
            <a:srgbClr val="00B0F0"/>
          </a:solidFill>
        </p:grpSpPr>
        <p:sp>
          <p:nvSpPr>
            <p:cNvPr id="11" name="Oval 10"/>
            <p:cNvSpPr/>
            <p:nvPr/>
          </p:nvSpPr>
          <p:spPr>
            <a:xfrm>
              <a:off x="3856448" y="5200356"/>
              <a:ext cx="504000" cy="50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Oval 11"/>
            <p:cNvSpPr/>
            <p:nvPr/>
          </p:nvSpPr>
          <p:spPr>
            <a:xfrm>
              <a:off x="4595662" y="5199780"/>
              <a:ext cx="504000" cy="50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Oval 12"/>
            <p:cNvSpPr/>
            <p:nvPr/>
          </p:nvSpPr>
          <p:spPr>
            <a:xfrm>
              <a:off x="5334876" y="5200164"/>
              <a:ext cx="504000" cy="50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Oval 13"/>
            <p:cNvSpPr/>
            <p:nvPr/>
          </p:nvSpPr>
          <p:spPr>
            <a:xfrm>
              <a:off x="6074090" y="5199588"/>
              <a:ext cx="504000" cy="50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Oval 14"/>
            <p:cNvSpPr/>
            <p:nvPr/>
          </p:nvSpPr>
          <p:spPr>
            <a:xfrm>
              <a:off x="6813304" y="5199972"/>
              <a:ext cx="504000" cy="50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Oval 15"/>
            <p:cNvSpPr/>
            <p:nvPr/>
          </p:nvSpPr>
          <p:spPr>
            <a:xfrm>
              <a:off x="7552520" y="5199396"/>
              <a:ext cx="504000" cy="50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79712" y="511512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0" dirty="0" smtClean="0">
                <a:solidFill>
                  <a:schemeClr val="bg1"/>
                </a:solidFill>
                <a:latin typeface="Comic Sans MS" pitchFamily="66" charset="0"/>
              </a:rPr>
              <a:t>6</a:t>
            </a:r>
            <a:endParaRPr lang="th-TH" sz="9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096" y="548680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0" dirty="0">
                <a:solidFill>
                  <a:schemeClr val="bg1"/>
                </a:solidFill>
                <a:latin typeface="Comic Sans MS" pitchFamily="66" charset="0"/>
              </a:rPr>
              <a:t>4</a:t>
            </a:r>
            <a:endParaRPr lang="th-TH" sz="9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3848" y="54868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and</a:t>
            </a:r>
            <a:endParaRPr lang="th-TH" sz="90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99592" y="5200548"/>
            <a:ext cx="2721642" cy="518640"/>
            <a:chOff x="899592" y="5200548"/>
            <a:chExt cx="2721642" cy="518640"/>
          </a:xfrm>
        </p:grpSpPr>
        <p:sp>
          <p:nvSpPr>
            <p:cNvPr id="6" name="Oval 5"/>
            <p:cNvSpPr/>
            <p:nvPr/>
          </p:nvSpPr>
          <p:spPr>
            <a:xfrm>
              <a:off x="899592" y="5201120"/>
              <a:ext cx="504000" cy="50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Oval 9"/>
            <p:cNvSpPr/>
            <p:nvPr/>
          </p:nvSpPr>
          <p:spPr>
            <a:xfrm>
              <a:off x="3117234" y="5200548"/>
              <a:ext cx="504000" cy="50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Oval 22"/>
            <p:cNvSpPr/>
            <p:nvPr/>
          </p:nvSpPr>
          <p:spPr>
            <a:xfrm>
              <a:off x="1619728" y="5215188"/>
              <a:ext cx="504000" cy="50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Oval 25"/>
            <p:cNvSpPr/>
            <p:nvPr/>
          </p:nvSpPr>
          <p:spPr>
            <a:xfrm>
              <a:off x="2367888" y="5201064"/>
              <a:ext cx="504000" cy="50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385757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2634">
            <a:off x="5384703" y="3684886"/>
            <a:ext cx="1362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70362" flipH="1">
            <a:off x="6781590" y="3526394"/>
            <a:ext cx="1362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8719" y="2060848"/>
            <a:ext cx="2476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Left Bracket 27"/>
          <p:cNvSpPr/>
          <p:nvPr/>
        </p:nvSpPr>
        <p:spPr>
          <a:xfrm rot="16200000">
            <a:off x="2177735" y="4563126"/>
            <a:ext cx="216022" cy="2844316"/>
          </a:xfrm>
          <a:prstGeom prst="leftBracke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Left Bracket 28"/>
          <p:cNvSpPr/>
          <p:nvPr/>
        </p:nvSpPr>
        <p:spPr>
          <a:xfrm rot="16200000">
            <a:off x="5832140" y="3897053"/>
            <a:ext cx="216023" cy="4176464"/>
          </a:xfrm>
          <a:prstGeom prst="leftBracke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2051720" y="6093296"/>
            <a:ext cx="43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chemeClr val="bg1"/>
                </a:solidFill>
                <a:latin typeface="Comic Sans MS" pitchFamily="66" charset="0"/>
              </a:rPr>
              <a:t>4</a:t>
            </a:r>
            <a:endParaRPr lang="th-TH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80112" y="6093296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chemeClr val="bg1"/>
                </a:solidFill>
                <a:latin typeface="Comic Sans MS" pitchFamily="66" charset="0"/>
              </a:rPr>
              <a:t>6</a:t>
            </a:r>
            <a:endParaRPr lang="th-TH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C 3.05556E-6 0.02801 0.00034 0.06783 0.00173 0.06713 C 0.00382 0.06713 0.00399 -0.06504 0.00625 -0.06527 C 0.0085 -0.06527 0.00729 0.05 0.00955 0.04954 C 0.01163 0.04954 0.01041 -0.03426 0.01284 -0.03426 C 0.01475 -0.03426 0.01371 0.02223 0.01545 0.02223 C 0.01736 0.02223 0.01632 -0.02083 0.01805 -0.02083 C 0.01909 -0.02083 0.01909 -0.00902 0.01927 -4.07407E-6 " pathEditMode="relative" rAng="0" ptsTypes="ffffffff">
                                      <p:cBhvr>
                                        <p:cTn id="1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1297 C -0.00677 0.03681 -0.00677 0.07084 -0.00607 0.07014 C -0.0052 0.07014 -0.0052 -0.04236 -0.00416 -0.04259 C -0.00329 -0.04259 -0.00382 0.05556 -0.00295 0.05533 C -0.00208 0.05533 -0.0026 -0.01597 -0.00156 -0.01597 C -0.00069 -0.01597 -0.00121 0.03195 -0.00034 0.03195 C 0.00035 0.03195 -0.00017 -0.00463 0.0007 -0.00463 C 0.00087 -0.00463 0.00105 0.0051 0.00122 0.01297 " pathEditMode="relative" rAng="0" ptsTypes="ffffffff">
                                      <p:cBhvr>
                                        <p:cTn id="19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8675"/>
            </a:avLst>
          </a:prstGeom>
          <a:solidFill>
            <a:schemeClr val="tx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Straight Connector 4"/>
          <p:cNvCxnSpPr/>
          <p:nvPr/>
        </p:nvCxnSpPr>
        <p:spPr>
          <a:xfrm>
            <a:off x="683568" y="5445224"/>
            <a:ext cx="76328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595662" y="5199396"/>
            <a:ext cx="3460858" cy="504768"/>
            <a:chOff x="4595662" y="5199396"/>
            <a:chExt cx="3460858" cy="504768"/>
          </a:xfrm>
          <a:solidFill>
            <a:srgbClr val="00B0F0"/>
          </a:solidFill>
        </p:grpSpPr>
        <p:sp>
          <p:nvSpPr>
            <p:cNvPr id="12" name="Oval 11"/>
            <p:cNvSpPr/>
            <p:nvPr/>
          </p:nvSpPr>
          <p:spPr>
            <a:xfrm>
              <a:off x="4595662" y="5199780"/>
              <a:ext cx="504000" cy="50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Oval 12"/>
            <p:cNvSpPr/>
            <p:nvPr/>
          </p:nvSpPr>
          <p:spPr>
            <a:xfrm>
              <a:off x="5334876" y="5200164"/>
              <a:ext cx="504000" cy="50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Oval 13"/>
            <p:cNvSpPr/>
            <p:nvPr/>
          </p:nvSpPr>
          <p:spPr>
            <a:xfrm>
              <a:off x="6074090" y="5199588"/>
              <a:ext cx="504000" cy="50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Oval 14"/>
            <p:cNvSpPr/>
            <p:nvPr/>
          </p:nvSpPr>
          <p:spPr>
            <a:xfrm>
              <a:off x="6813304" y="5199972"/>
              <a:ext cx="504000" cy="50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Oval 15"/>
            <p:cNvSpPr/>
            <p:nvPr/>
          </p:nvSpPr>
          <p:spPr>
            <a:xfrm>
              <a:off x="7552520" y="5199396"/>
              <a:ext cx="504000" cy="50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79712" y="511512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0" dirty="0" smtClean="0">
                <a:solidFill>
                  <a:schemeClr val="bg1"/>
                </a:solidFill>
                <a:latin typeface="Comic Sans MS" pitchFamily="66" charset="0"/>
              </a:rPr>
              <a:t>5</a:t>
            </a:r>
            <a:endParaRPr lang="th-TH" sz="9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096" y="548680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0" dirty="0" smtClean="0">
                <a:solidFill>
                  <a:schemeClr val="bg1"/>
                </a:solidFill>
                <a:latin typeface="Comic Sans MS" pitchFamily="66" charset="0"/>
              </a:rPr>
              <a:t>5</a:t>
            </a:r>
            <a:endParaRPr lang="th-TH" sz="9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3848" y="54868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and</a:t>
            </a:r>
            <a:endParaRPr lang="th-TH" sz="90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9592" y="5200356"/>
            <a:ext cx="3460856" cy="518832"/>
            <a:chOff x="899592" y="5200356"/>
            <a:chExt cx="3460856" cy="518832"/>
          </a:xfrm>
        </p:grpSpPr>
        <p:sp>
          <p:nvSpPr>
            <p:cNvPr id="6" name="Oval 5"/>
            <p:cNvSpPr/>
            <p:nvPr/>
          </p:nvSpPr>
          <p:spPr>
            <a:xfrm>
              <a:off x="899592" y="5201120"/>
              <a:ext cx="504000" cy="50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Oval 9"/>
            <p:cNvSpPr/>
            <p:nvPr/>
          </p:nvSpPr>
          <p:spPr>
            <a:xfrm>
              <a:off x="3117234" y="5200548"/>
              <a:ext cx="504000" cy="50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Oval 10"/>
            <p:cNvSpPr/>
            <p:nvPr/>
          </p:nvSpPr>
          <p:spPr>
            <a:xfrm>
              <a:off x="3856448" y="5200356"/>
              <a:ext cx="504000" cy="50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Oval 22"/>
            <p:cNvSpPr/>
            <p:nvPr/>
          </p:nvSpPr>
          <p:spPr>
            <a:xfrm>
              <a:off x="1619728" y="5215188"/>
              <a:ext cx="504000" cy="50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Oval 25"/>
            <p:cNvSpPr/>
            <p:nvPr/>
          </p:nvSpPr>
          <p:spPr>
            <a:xfrm>
              <a:off x="2367888" y="5201064"/>
              <a:ext cx="504000" cy="50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7626" y="2276872"/>
            <a:ext cx="2836222" cy="209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0250" y="2276872"/>
            <a:ext cx="2638214" cy="22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 l="7888" r="8986"/>
          <a:stretch>
            <a:fillRect/>
          </a:stretch>
        </p:blipFill>
        <p:spPr bwMode="auto">
          <a:xfrm>
            <a:off x="3347864" y="2276872"/>
            <a:ext cx="2664296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Left Bracket 27"/>
          <p:cNvSpPr/>
          <p:nvPr/>
        </p:nvSpPr>
        <p:spPr>
          <a:xfrm rot="16200000">
            <a:off x="2537774" y="4203087"/>
            <a:ext cx="216023" cy="3564396"/>
          </a:xfrm>
          <a:prstGeom prst="leftBracke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Left Bracket 28"/>
          <p:cNvSpPr/>
          <p:nvPr/>
        </p:nvSpPr>
        <p:spPr>
          <a:xfrm rot="16200000">
            <a:off x="6192180" y="4257093"/>
            <a:ext cx="216023" cy="3456384"/>
          </a:xfrm>
          <a:prstGeom prst="leftBracke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2411760" y="6093296"/>
            <a:ext cx="432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  <a:latin typeface="Comic Sans MS" pitchFamily="66" charset="0"/>
              </a:rPr>
              <a:t>5</a:t>
            </a:r>
            <a:endParaRPr lang="th-TH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0152" y="6093296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chemeClr val="bg1"/>
                </a:solidFill>
                <a:latin typeface="Comic Sans MS" pitchFamily="66" charset="0"/>
              </a:rPr>
              <a:t>5</a:t>
            </a:r>
            <a:endParaRPr lang="th-TH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8675"/>
            </a:avLst>
          </a:prstGeom>
          <a:solidFill>
            <a:schemeClr val="tx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1619672" y="548680"/>
            <a:ext cx="1296144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39952" y="548680"/>
            <a:ext cx="1296144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131840" y="620688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endParaRPr lang="th-TH" sz="8000" dirty="0">
              <a:solidFill>
                <a:schemeClr val="bg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665401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l0</a:t>
            </a:r>
            <a:endParaRPr lang="th-TH" sz="8000" dirty="0">
              <a:solidFill>
                <a:schemeClr val="bg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1984" y="665401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FF0000"/>
                </a:solidFill>
                <a:latin typeface="Arial Rounded MT Bold" pitchFamily="34" charset="0"/>
              </a:rPr>
              <a:t>?</a:t>
            </a:r>
            <a:endParaRPr lang="th-TH" sz="8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620688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FF0000"/>
                </a:solidFill>
                <a:latin typeface="Arial Rounded MT Bold" pitchFamily="34" charset="0"/>
              </a:rPr>
              <a:t>?</a:t>
            </a:r>
            <a:endParaRPr lang="th-TH" sz="8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715219"/>
            <a:ext cx="4953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 rot="20741611">
            <a:off x="736417" y="2181659"/>
            <a:ext cx="223224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9 and l</a:t>
            </a:r>
            <a:endParaRPr lang="th-TH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365438">
            <a:off x="1434901" y="3185384"/>
            <a:ext cx="223224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omic Sans MS" pitchFamily="66" charset="0"/>
              </a:rPr>
              <a:t>8</a:t>
            </a:r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 and 2</a:t>
            </a:r>
            <a:endParaRPr lang="th-TH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436493">
            <a:off x="627126" y="3985721"/>
            <a:ext cx="223224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omic Sans MS" pitchFamily="66" charset="0"/>
              </a:rPr>
              <a:t>7</a:t>
            </a:r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 and 3</a:t>
            </a:r>
            <a:endParaRPr lang="th-TH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1274397">
            <a:off x="1519193" y="4757105"/>
            <a:ext cx="2232248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omic Sans MS" pitchFamily="66" charset="0"/>
              </a:rPr>
              <a:t>6</a:t>
            </a:r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 and 4</a:t>
            </a:r>
            <a:endParaRPr lang="th-TH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360380">
            <a:off x="714477" y="5702611"/>
            <a:ext cx="2232248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Comic Sans MS" pitchFamily="66" charset="0"/>
              </a:rPr>
              <a:t>5 and 5</a:t>
            </a:r>
            <a:endParaRPr lang="th-TH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06dbf1d363937661b25f6a6f7988aba92a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233</Words>
  <Application>Microsoft Office PowerPoint</Application>
  <PresentationFormat>On-screen Show (4:3)</PresentationFormat>
  <Paragraphs>72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Bonds to 10 Chant</dc:title>
  <dc:creator>The Story Seed </dc:creator>
  <dc:description>www.TheStorySeed.com</dc:description>
  <cp:lastModifiedBy>hp</cp:lastModifiedBy>
  <cp:revision>43</cp:revision>
  <dcterms:created xsi:type="dcterms:W3CDTF">2013-04-05T12:07:01Z</dcterms:created>
  <dcterms:modified xsi:type="dcterms:W3CDTF">2013-08-07T02:52:14Z</dcterms:modified>
</cp:coreProperties>
</file>