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3DF-C3E2-4989-951A-DA0C708930B9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23E3-2F4D-4300-93EA-A1D57209855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http://www3.hants.gov.uk/countryside/staunton/ornamental-farm.htm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http://www.panoramio.com/photo/29615875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0" dirty="0" smtClean="0"/>
              <a:t>www.clker.com/</a:t>
            </a:r>
            <a:r>
              <a:rPr lang="en-GB" b="1" i="0" dirty="0" smtClean="0"/>
              <a:t>clipart</a:t>
            </a:r>
            <a:r>
              <a:rPr lang="en-GB" i="0" dirty="0" smtClean="0"/>
              <a:t>-4337.html</a:t>
            </a:r>
            <a:endParaRPr lang="th-T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http://www.taospaint.com/FarmLife/Ducks.html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http://horse-stables.findthebest.com/l/6930/Orear-Welsh-Pony-Farm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http://www.guardian.co.uk/travel/2008/jul/20/familyholidays.green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http://www.bottomsfarm.co.uk/escape-to-bottoms-farm/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http://www.treehugger.com/renewable-energy/chinaatms-first-chicken-waste-biogas-plant-turns-manure-into-electricity-and-heat.html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http://www.hfstorage.co.uk/abouthillfarm.php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http://www.coam.org.uk/ASAnimals/Animals.html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8080D-F55A-4A38-B8B7-58725BD49F0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980" y="2204864"/>
            <a:ext cx="5867348" cy="39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980728"/>
            <a:ext cx="74168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Welcome</a:t>
            </a:r>
            <a:r>
              <a:rPr lang="en-GB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5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to</a:t>
            </a:r>
            <a:r>
              <a:rPr lang="en-GB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5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</a:t>
            </a:r>
            <a:r>
              <a:rPr lang="en-GB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5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farm</a:t>
            </a:r>
            <a:r>
              <a:rPr lang="en-GB" sz="5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!</a:t>
            </a:r>
            <a:endParaRPr lang="th-TH" sz="5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5" descr="C:\Users\hp\Desktop\StorySeed_Desktop_PRINTVersion\StorySeed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165304"/>
            <a:ext cx="2232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12474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 Rounded MT Bold" pitchFamily="34" charset="0"/>
              </a:rPr>
              <a:t>What other sounds might you hear on a farm? </a:t>
            </a:r>
            <a:endParaRPr lang="th-TH" sz="4000" dirty="0"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47625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1657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98072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 Rounded MT Bold" pitchFamily="34" charset="0"/>
              </a:rPr>
              <a:t>You will need to listen carefully. Which animal is making the sound? </a:t>
            </a:r>
            <a:endParaRPr lang="th-TH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Duck-quacking animals039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4848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Pony whinny animals127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4123114" cy="27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Pig squeal animals025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36912"/>
            <a:ext cx="5551123" cy="33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Cat meow animals023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08920"/>
            <a:ext cx="54673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Chickens animals051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532" y="2492896"/>
            <a:ext cx="4817740" cy="362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Sheep animals058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47118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Dog bark animals079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20888"/>
            <a:ext cx="42844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c38ec4be77fd45baec2c1142a7e122aa40c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68</Words>
  <Application>Microsoft Office PowerPoint</Application>
  <PresentationFormat>On-screen Show (4:3)</PresentationFormat>
  <Paragraphs>23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sounds</dc:title>
  <dc:creator>The Story Seed</dc:creator>
  <cp:lastModifiedBy>hp</cp:lastModifiedBy>
  <cp:revision>29</cp:revision>
  <dcterms:created xsi:type="dcterms:W3CDTF">2012-10-17T19:17:12Z</dcterms:created>
  <dcterms:modified xsi:type="dcterms:W3CDTF">2013-08-07T03:16:05Z</dcterms:modified>
</cp:coreProperties>
</file>